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35EFE-A162-421B-AE6E-39A2065A6ADC}" type="datetimeFigureOut">
              <a:rPr lang="en-US" smtClean="0"/>
              <a:t>9/27/2010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7986-331C-4E96-95BF-B744C1D7A18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35EFE-A162-421B-AE6E-39A2065A6ADC}" type="datetimeFigureOut">
              <a:rPr lang="en-US" smtClean="0"/>
              <a:t>9/27/2010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7986-331C-4E96-95BF-B744C1D7A1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35EFE-A162-421B-AE6E-39A2065A6ADC}" type="datetimeFigureOut">
              <a:rPr lang="en-US" smtClean="0"/>
              <a:t>9/27/2010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7986-331C-4E96-95BF-B744C1D7A1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35EFE-A162-421B-AE6E-39A2065A6ADC}" type="datetimeFigureOut">
              <a:rPr lang="en-US" smtClean="0"/>
              <a:t>9/27/2010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7986-331C-4E96-95BF-B744C1D7A1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35EFE-A162-421B-AE6E-39A2065A6ADC}" type="datetimeFigureOut">
              <a:rPr lang="en-US" smtClean="0"/>
              <a:t>9/27/2010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6867986-331C-4E96-95BF-B744C1D7A18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35EFE-A162-421B-AE6E-39A2065A6ADC}" type="datetimeFigureOut">
              <a:rPr lang="en-US" smtClean="0"/>
              <a:t>9/27/2010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7986-331C-4E96-95BF-B744C1D7A1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35EFE-A162-421B-AE6E-39A2065A6ADC}" type="datetimeFigureOut">
              <a:rPr lang="en-US" smtClean="0"/>
              <a:t>9/27/2010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7986-331C-4E96-95BF-B744C1D7A1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35EFE-A162-421B-AE6E-39A2065A6ADC}" type="datetimeFigureOut">
              <a:rPr lang="en-US" smtClean="0"/>
              <a:t>9/27/2010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7986-331C-4E96-95BF-B744C1D7A1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35EFE-A162-421B-AE6E-39A2065A6ADC}" type="datetimeFigureOut">
              <a:rPr lang="en-US" smtClean="0"/>
              <a:t>9/27/2010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7986-331C-4E96-95BF-B744C1D7A1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35EFE-A162-421B-AE6E-39A2065A6ADC}" type="datetimeFigureOut">
              <a:rPr lang="en-US" smtClean="0"/>
              <a:t>9/27/2010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7986-331C-4E96-95BF-B744C1D7A1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35EFE-A162-421B-AE6E-39A2065A6ADC}" type="datetimeFigureOut">
              <a:rPr lang="en-US" smtClean="0"/>
              <a:t>9/27/2010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67986-331C-4E96-95BF-B744C1D7A1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3535EFE-A162-421B-AE6E-39A2065A6ADC}" type="datetimeFigureOut">
              <a:rPr lang="en-US" smtClean="0"/>
              <a:t>9/27/2010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6867986-331C-4E96-95BF-B744C1D7A18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ominnie@iastate.edu" TargetMode="External"/><Relationship Id="rId2" Type="http://schemas.openxmlformats.org/officeDocument/2006/relationships/hyperlink" Target="http://www.oesd.noaa.gov/Hollings_info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rnelson@iastate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Ernest F. Hollings Undergraduate Scholarship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1752600"/>
          </a:xfrm>
        </p:spPr>
        <p:txBody>
          <a:bodyPr/>
          <a:lstStyle/>
          <a:p>
            <a:r>
              <a:rPr lang="en-US" dirty="0" smtClean="0"/>
              <a:t>JoBeth Minniear and Robert Nelson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~$16,000 scholarship</a:t>
            </a:r>
          </a:p>
          <a:p>
            <a:r>
              <a:rPr lang="en-US" dirty="0" smtClean="0"/>
              <a:t>$6,500 Internship</a:t>
            </a:r>
          </a:p>
          <a:p>
            <a:r>
              <a:rPr lang="en-US" dirty="0" smtClean="0"/>
              <a:t>NOAA Mentor and contacts</a:t>
            </a:r>
          </a:p>
          <a:p>
            <a:r>
              <a:rPr lang="en-US" dirty="0" smtClean="0"/>
              <a:t>Research Experience</a:t>
            </a:r>
          </a:p>
          <a:p>
            <a:r>
              <a:rPr lang="en-US" dirty="0" smtClean="0"/>
              <a:t>Conference Travel</a:t>
            </a:r>
          </a:p>
          <a:p>
            <a:r>
              <a:rPr lang="en-US" dirty="0" smtClean="0"/>
              <a:t>Meet peers in similar fields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 Citizen</a:t>
            </a:r>
          </a:p>
          <a:p>
            <a:r>
              <a:rPr lang="en-US" dirty="0" smtClean="0"/>
              <a:t>3.0 GPA</a:t>
            </a:r>
          </a:p>
          <a:p>
            <a:r>
              <a:rPr lang="en-US" dirty="0" smtClean="0"/>
              <a:t>Sophomore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Available Nov 2</a:t>
            </a:r>
          </a:p>
          <a:p>
            <a:r>
              <a:rPr lang="en-US" dirty="0" smtClean="0"/>
              <a:t>Deadline </a:t>
            </a:r>
            <a:r>
              <a:rPr lang="en-US" dirty="0"/>
              <a:t>J</a:t>
            </a:r>
            <a:r>
              <a:rPr lang="en-US" dirty="0" smtClean="0"/>
              <a:t>an 29</a:t>
            </a:r>
          </a:p>
          <a:p>
            <a:r>
              <a:rPr lang="en-US" dirty="0" smtClean="0"/>
              <a:t>2 essays</a:t>
            </a:r>
          </a:p>
          <a:p>
            <a:r>
              <a:rPr lang="en-US" dirty="0" smtClean="0"/>
              <a:t>2 references</a:t>
            </a:r>
          </a:p>
          <a:p>
            <a:r>
              <a:rPr lang="en-US" dirty="0" smtClean="0"/>
              <a:t>Official college transcript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GPA and class work 30%</a:t>
            </a:r>
          </a:p>
          <a:p>
            <a:r>
              <a:rPr lang="en-US" dirty="0" smtClean="0"/>
              <a:t>Essays 40%</a:t>
            </a:r>
          </a:p>
          <a:p>
            <a:r>
              <a:rPr lang="en-US" dirty="0" smtClean="0"/>
              <a:t>References 20%</a:t>
            </a:r>
          </a:p>
          <a:p>
            <a:r>
              <a:rPr lang="en-US" dirty="0" smtClean="0"/>
              <a:t>Extracurricular Activities 10%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Learned about NOAA</a:t>
            </a:r>
          </a:p>
          <a:p>
            <a:pPr lvl="1"/>
            <a:r>
              <a:rPr lang="en-US" dirty="0" smtClean="0"/>
              <a:t>Different offices</a:t>
            </a:r>
          </a:p>
          <a:p>
            <a:pPr lvl="1"/>
            <a:r>
              <a:rPr lang="en-US" dirty="0" smtClean="0"/>
              <a:t>Various speakers</a:t>
            </a:r>
          </a:p>
          <a:p>
            <a:pPr lvl="1"/>
            <a:r>
              <a:rPr lang="en-US" dirty="0" smtClean="0"/>
              <a:t>Objectives of NOAA</a:t>
            </a:r>
          </a:p>
          <a:p>
            <a:r>
              <a:rPr lang="en-US" dirty="0" smtClean="0"/>
              <a:t>Tours of NOAA Facilities</a:t>
            </a:r>
          </a:p>
          <a:p>
            <a:pPr lvl="1"/>
            <a:r>
              <a:rPr lang="en-US" dirty="0" smtClean="0"/>
              <a:t>NWS Office</a:t>
            </a:r>
          </a:p>
          <a:p>
            <a:pPr lvl="1"/>
            <a:r>
              <a:rPr lang="en-US" dirty="0" smtClean="0"/>
              <a:t>NESDIS Office</a:t>
            </a:r>
          </a:p>
          <a:p>
            <a:r>
              <a:rPr lang="en-US" dirty="0" smtClean="0"/>
              <a:t>Career Fair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 Internship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internship from list or create your own</a:t>
            </a:r>
          </a:p>
          <a:p>
            <a:pPr lvl="1"/>
            <a:r>
              <a:rPr lang="en-US" dirty="0" smtClean="0"/>
              <a:t>Any NOAA facility in US (including Hawaii, Alaska, Puerto Rico)</a:t>
            </a:r>
          </a:p>
          <a:p>
            <a:r>
              <a:rPr lang="en-US" dirty="0" smtClean="0"/>
              <a:t>Duration</a:t>
            </a:r>
          </a:p>
          <a:p>
            <a:pPr lvl="1"/>
            <a:r>
              <a:rPr lang="en-US" dirty="0" smtClean="0"/>
              <a:t>9 weeks of research</a:t>
            </a:r>
          </a:p>
          <a:p>
            <a:pPr lvl="1"/>
            <a:r>
              <a:rPr lang="en-US" dirty="0" smtClean="0"/>
              <a:t>Last week in Washington D.C. presenting research</a:t>
            </a:r>
          </a:p>
          <a:p>
            <a:pPr lvl="2"/>
            <a:r>
              <a:rPr lang="en-US" dirty="0" smtClean="0"/>
              <a:t>Oral or poster presentation</a:t>
            </a:r>
          </a:p>
          <a:p>
            <a:r>
              <a:rPr lang="en-US" dirty="0" smtClean="0"/>
              <a:t>Awards for best presentations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70916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www.oesd.noaa.gov/Hollings_info.html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JoBeth: </a:t>
            </a:r>
            <a:r>
              <a:rPr lang="en-US" dirty="0" smtClean="0">
                <a:hlinkClick r:id="rId3"/>
              </a:rPr>
              <a:t>jominnie@iastate.edu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Robert: </a:t>
            </a:r>
            <a:r>
              <a:rPr lang="en-US" dirty="0" smtClean="0">
                <a:hlinkClick r:id="rId4"/>
              </a:rPr>
              <a:t>rrnelson@iastate.edu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183</TotalTime>
  <Words>147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Ernest F. Hollings Undergraduate Scholarship Program</vt:lpstr>
      <vt:lpstr>Benefits</vt:lpstr>
      <vt:lpstr>Requirements</vt:lpstr>
      <vt:lpstr>Applying</vt:lpstr>
      <vt:lpstr>Evaluation Process</vt:lpstr>
      <vt:lpstr>Orientation</vt:lpstr>
      <vt:lpstr>Summer Internship</vt:lpstr>
      <vt:lpstr>Questions??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Ernest F. Hollings Undergraduate Scholarship Program</dc:title>
  <dc:creator>JoBeth</dc:creator>
  <cp:lastModifiedBy>JoBeth</cp:lastModifiedBy>
  <cp:revision>1</cp:revision>
  <dcterms:created xsi:type="dcterms:W3CDTF">2010-09-27T20:30:12Z</dcterms:created>
  <dcterms:modified xsi:type="dcterms:W3CDTF">2010-09-27T23:33:43Z</dcterms:modified>
</cp:coreProperties>
</file>