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4" autoAdjust="0"/>
    <p:restoredTop sz="94671" autoAdjust="0"/>
  </p:normalViewPr>
  <p:slideViewPr>
    <p:cSldViewPr>
      <p:cViewPr>
        <p:scale>
          <a:sx n="78" d="100"/>
          <a:sy n="78" d="100"/>
        </p:scale>
        <p:origin x="-270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EA842-E17F-45FE-B89B-51B5D94CDA13}" type="datetimeFigureOut">
              <a:rPr lang="en-US" smtClean="0"/>
              <a:t>2/22/2012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912B80-D76B-452A-AED8-272A6213173F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EA842-E17F-45FE-B89B-51B5D94CDA13}" type="datetimeFigureOut">
              <a:rPr lang="en-US" smtClean="0"/>
              <a:t>2/22/2012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12B80-D76B-452A-AED8-272A621317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EA842-E17F-45FE-B89B-51B5D94CDA13}" type="datetimeFigureOut">
              <a:rPr lang="en-US" smtClean="0"/>
              <a:t>2/22/2012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12B80-D76B-452A-AED8-272A621317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EAEA842-E17F-45FE-B89B-51B5D94CDA13}" type="datetimeFigureOut">
              <a:rPr lang="en-US" smtClean="0"/>
              <a:t>2/22/2012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CE912B80-D76B-452A-AED8-272A6213173F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EA842-E17F-45FE-B89B-51B5D94CDA13}" type="datetimeFigureOut">
              <a:rPr lang="en-US" smtClean="0"/>
              <a:t>2/22/2012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12B80-D76B-452A-AED8-272A6213173F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EA842-E17F-45FE-B89B-51B5D94CDA13}" type="datetimeFigureOut">
              <a:rPr lang="en-US" smtClean="0"/>
              <a:t>2/22/2012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12B80-D76B-452A-AED8-272A6213173F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12B80-D76B-452A-AED8-272A6213173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EA842-E17F-45FE-B89B-51B5D94CDA13}" type="datetimeFigureOut">
              <a:rPr lang="en-US" smtClean="0"/>
              <a:t>2/22/2012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EA842-E17F-45FE-B89B-51B5D94CDA13}" type="datetimeFigureOut">
              <a:rPr lang="en-US" smtClean="0"/>
              <a:t>2/22/2012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12B80-D76B-452A-AED8-272A6213173F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EA842-E17F-45FE-B89B-51B5D94CDA13}" type="datetimeFigureOut">
              <a:rPr lang="en-US" smtClean="0"/>
              <a:t>2/22/2012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12B80-D76B-452A-AED8-272A621317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EAEA842-E17F-45FE-B89B-51B5D94CDA13}" type="datetimeFigureOut">
              <a:rPr lang="en-US" smtClean="0"/>
              <a:t>2/22/2012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E912B80-D76B-452A-AED8-272A6213173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EA842-E17F-45FE-B89B-51B5D94CDA13}" type="datetimeFigureOut">
              <a:rPr lang="en-US" smtClean="0"/>
              <a:t>2/22/2012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912B80-D76B-452A-AED8-272A6213173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EAEA842-E17F-45FE-B89B-51B5D94CDA13}" type="datetimeFigureOut">
              <a:rPr lang="en-US" smtClean="0"/>
              <a:t>2/22/2012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CE912B80-D76B-452A-AED8-272A6213173F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8000" dirty="0" smtClean="0"/>
              <a:t>Adam </a:t>
            </a:r>
            <a:r>
              <a:rPr lang="en-US" sz="8000" dirty="0" err="1" smtClean="0"/>
              <a:t>Deppe</a:t>
            </a:r>
            <a:endParaRPr lang="en-US" sz="80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AMS Alumni of the Month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1415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791200"/>
          </a:xfrm>
        </p:spPr>
        <p:txBody>
          <a:bodyPr>
            <a:noAutofit/>
          </a:bodyPr>
          <a:lstStyle/>
          <a:p>
            <a:r>
              <a:rPr lang="en-US" sz="13500" dirty="0" smtClean="0"/>
              <a:t>Tell us about your job! </a:t>
            </a:r>
            <a:endParaRPr lang="en-US" sz="13500" dirty="0"/>
          </a:p>
        </p:txBody>
      </p:sp>
    </p:spTree>
    <p:extLst>
      <p:ext uri="{BB962C8B-B14F-4D97-AF65-F5344CB8AC3E}">
        <p14:creationId xmlns:p14="http://schemas.microsoft.com/office/powerpoint/2010/main" val="2602086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533400"/>
            <a:ext cx="8305800" cy="5791200"/>
          </a:xfrm>
        </p:spPr>
        <p:txBody>
          <a:bodyPr/>
          <a:lstStyle/>
          <a:p>
            <a:r>
              <a:rPr lang="en-US" sz="4400" dirty="0"/>
              <a:t>I do a lot of dispersion modeling and permitting for all kinds </a:t>
            </a:r>
            <a:r>
              <a:rPr lang="en-US" sz="4400" dirty="0" smtClean="0"/>
              <a:t>of different </a:t>
            </a:r>
            <a:r>
              <a:rPr lang="en-US" sz="4400" dirty="0"/>
              <a:t>facilities </a:t>
            </a:r>
            <a:r>
              <a:rPr lang="en-US" sz="4400" dirty="0" smtClean="0"/>
              <a:t>including:</a:t>
            </a:r>
          </a:p>
          <a:p>
            <a:pPr lvl="1"/>
            <a:r>
              <a:rPr lang="en-US" sz="4400" dirty="0" smtClean="0"/>
              <a:t>Food services</a:t>
            </a:r>
          </a:p>
          <a:p>
            <a:pPr lvl="1"/>
            <a:r>
              <a:rPr lang="en-US" sz="4400" dirty="0" smtClean="0"/>
              <a:t>Power plants	</a:t>
            </a:r>
          </a:p>
          <a:p>
            <a:pPr lvl="1"/>
            <a:r>
              <a:rPr lang="en-US" sz="4400" dirty="0" smtClean="0"/>
              <a:t>Oil refineries</a:t>
            </a:r>
          </a:p>
          <a:p>
            <a:pPr lvl="1"/>
            <a:r>
              <a:rPr lang="en-US" sz="4400" dirty="0" smtClean="0"/>
              <a:t>Other manufacturing facilities</a:t>
            </a:r>
          </a:p>
          <a:p>
            <a:pPr marL="36576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6758701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791200"/>
          </a:xfrm>
        </p:spPr>
        <p:txBody>
          <a:bodyPr>
            <a:noAutofit/>
          </a:bodyPr>
          <a:lstStyle/>
          <a:p>
            <a:r>
              <a:rPr lang="en-US" sz="6600" dirty="0" smtClean="0"/>
              <a:t>What made you want to work in the private sector rather than a government job like the National Weather Service?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1326258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791200"/>
          </a:xfrm>
        </p:spPr>
        <p:txBody>
          <a:bodyPr/>
          <a:lstStyle/>
          <a:p>
            <a:r>
              <a:rPr lang="en-US" sz="5400" dirty="0" smtClean="0"/>
              <a:t>Liked the idea of regular hours rather than shift work</a:t>
            </a:r>
          </a:p>
          <a:p>
            <a:r>
              <a:rPr lang="en-US" sz="5400" dirty="0" smtClean="0"/>
              <a:t>NWS is ultra competitive</a:t>
            </a:r>
          </a:p>
          <a:p>
            <a:r>
              <a:rPr lang="en-US" sz="5400" dirty="0" smtClean="0"/>
              <a:t>Private sector has many more opportunities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531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15000"/>
          </a:xfrm>
        </p:spPr>
        <p:txBody>
          <a:bodyPr>
            <a:normAutofit/>
          </a:bodyPr>
          <a:lstStyle/>
          <a:p>
            <a:r>
              <a:rPr lang="en-US" sz="7200" dirty="0"/>
              <a:t>How has being a member of AMS aided you on your path to becoming a meteorologist?</a:t>
            </a:r>
          </a:p>
        </p:txBody>
      </p:sp>
    </p:spTree>
    <p:extLst>
      <p:ext uri="{BB962C8B-B14F-4D97-AF65-F5344CB8AC3E}">
        <p14:creationId xmlns:p14="http://schemas.microsoft.com/office/powerpoint/2010/main" val="1797979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638800"/>
          </a:xfrm>
        </p:spPr>
        <p:txBody>
          <a:bodyPr>
            <a:normAutofit/>
          </a:bodyPr>
          <a:lstStyle/>
          <a:p>
            <a:r>
              <a:rPr lang="en-US" sz="3600" dirty="0"/>
              <a:t>Being active in AMS was very important.  </a:t>
            </a:r>
            <a:endParaRPr lang="en-US" sz="3600" dirty="0" smtClean="0"/>
          </a:p>
          <a:p>
            <a:r>
              <a:rPr lang="en-US" sz="3600" dirty="0" smtClean="0"/>
              <a:t>Potential </a:t>
            </a:r>
            <a:r>
              <a:rPr lang="en-US" sz="3600" dirty="0"/>
              <a:t>employers </a:t>
            </a:r>
            <a:r>
              <a:rPr lang="en-US" sz="3600" dirty="0" smtClean="0"/>
              <a:t>look highly </a:t>
            </a:r>
            <a:r>
              <a:rPr lang="en-US" sz="3600" dirty="0"/>
              <a:t>on the activities you are involved in </a:t>
            </a:r>
            <a:endParaRPr lang="en-US" sz="3600" dirty="0" smtClean="0"/>
          </a:p>
          <a:p>
            <a:r>
              <a:rPr lang="en-US" sz="3600" dirty="0" smtClean="0"/>
              <a:t>AMS </a:t>
            </a:r>
            <a:r>
              <a:rPr lang="en-US" sz="3600" dirty="0"/>
              <a:t>offers a </a:t>
            </a:r>
            <a:r>
              <a:rPr lang="en-US" sz="3600" dirty="0" smtClean="0"/>
              <a:t>wide variety </a:t>
            </a:r>
            <a:r>
              <a:rPr lang="en-US" sz="3600" dirty="0"/>
              <a:t>of leadership opportunities.  </a:t>
            </a:r>
            <a:endParaRPr lang="en-US" sz="3600" dirty="0" smtClean="0"/>
          </a:p>
          <a:p>
            <a:r>
              <a:rPr lang="en-US" sz="3600" dirty="0" smtClean="0"/>
              <a:t>AMS </a:t>
            </a:r>
            <a:r>
              <a:rPr lang="en-US" sz="3600" dirty="0"/>
              <a:t>is a great opportunity </a:t>
            </a:r>
            <a:r>
              <a:rPr lang="en-US" sz="3600" dirty="0" smtClean="0"/>
              <a:t>to get </a:t>
            </a:r>
            <a:r>
              <a:rPr lang="en-US" sz="3600" dirty="0"/>
              <a:t>involved </a:t>
            </a:r>
            <a:endParaRPr lang="en-US" sz="3600" dirty="0" smtClean="0"/>
          </a:p>
          <a:p>
            <a:r>
              <a:rPr lang="en-US" sz="3600" dirty="0" smtClean="0"/>
              <a:t>Also, </a:t>
            </a:r>
            <a:r>
              <a:rPr lang="en-US" sz="3600" dirty="0"/>
              <a:t>it was a lot of </a:t>
            </a:r>
            <a:r>
              <a:rPr lang="en-US" sz="3600" dirty="0" smtClean="0"/>
              <a:t>fun!!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970773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715000"/>
          </a:xfrm>
        </p:spPr>
        <p:txBody>
          <a:bodyPr>
            <a:normAutofit/>
          </a:bodyPr>
          <a:lstStyle/>
          <a:p>
            <a:r>
              <a:rPr lang="en-US" sz="8000" dirty="0" smtClean="0"/>
              <a:t>Any other words of wisdom for aspiring meteorologists? 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855611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62600"/>
          </a:xfrm>
        </p:spPr>
        <p:txBody>
          <a:bodyPr>
            <a:normAutofit/>
          </a:bodyPr>
          <a:lstStyle/>
          <a:p>
            <a:r>
              <a:rPr lang="en-US" sz="4800" dirty="0" smtClean="0"/>
              <a:t>“There </a:t>
            </a:r>
            <a:r>
              <a:rPr lang="en-US" sz="4800" dirty="0"/>
              <a:t>are many careers besides the national weather </a:t>
            </a:r>
            <a:r>
              <a:rPr lang="en-US" sz="4800" dirty="0" smtClean="0"/>
              <a:t>for meteorologists. </a:t>
            </a:r>
            <a:r>
              <a:rPr lang="en-US" sz="4800" dirty="0"/>
              <a:t> Many different types of meteorology related </a:t>
            </a:r>
            <a:r>
              <a:rPr lang="en-US" sz="4800" dirty="0" smtClean="0"/>
              <a:t>jobs exist</a:t>
            </a:r>
            <a:r>
              <a:rPr lang="en-US" sz="4800" dirty="0"/>
              <a:t>.  However, networking is key for many of these jobs</a:t>
            </a:r>
            <a:r>
              <a:rPr lang="en-US" sz="4800" dirty="0" smtClean="0"/>
              <a:t>."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29554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40</TotalTime>
  <Words>121</Words>
  <Application>Microsoft Office PowerPoint</Application>
  <PresentationFormat>On-screen Show (4:3)</PresentationFormat>
  <Paragraphs>20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Paper</vt:lpstr>
      <vt:lpstr>AMS Alumni of the Month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AMS Alumni of the Month</dc:title>
  <dc:creator>Emily</dc:creator>
  <cp:lastModifiedBy>Ryan Lueck</cp:lastModifiedBy>
  <cp:revision>5</cp:revision>
  <dcterms:created xsi:type="dcterms:W3CDTF">2012-02-21T23:40:20Z</dcterms:created>
  <dcterms:modified xsi:type="dcterms:W3CDTF">2012-02-23T03:11:42Z</dcterms:modified>
</cp:coreProperties>
</file>