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55" r:id="rId2"/>
    <p:sldId id="550" r:id="rId3"/>
    <p:sldId id="418" r:id="rId4"/>
    <p:sldId id="542" r:id="rId5"/>
    <p:sldId id="297" r:id="rId6"/>
    <p:sldId id="563" r:id="rId7"/>
    <p:sldId id="564" r:id="rId8"/>
    <p:sldId id="552" r:id="rId9"/>
    <p:sldId id="431" r:id="rId10"/>
    <p:sldId id="557" r:id="rId11"/>
    <p:sldId id="561" r:id="rId12"/>
    <p:sldId id="558" r:id="rId13"/>
    <p:sldId id="565" r:id="rId14"/>
    <p:sldId id="566" r:id="rId15"/>
    <p:sldId id="567" r:id="rId16"/>
    <p:sldId id="358" r:id="rId17"/>
    <p:sldId id="360" r:id="rId18"/>
    <p:sldId id="361" r:id="rId19"/>
    <p:sldId id="364" r:id="rId20"/>
    <p:sldId id="34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32" autoAdjust="0"/>
    <p:restoredTop sz="86737" autoAdjust="0"/>
  </p:normalViewPr>
  <p:slideViewPr>
    <p:cSldViewPr>
      <p:cViewPr>
        <p:scale>
          <a:sx n="75" d="100"/>
          <a:sy n="75" d="100"/>
        </p:scale>
        <p:origin x="-7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_master_ISUflux_SCADA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GU_AMS_2012-2013\CWEX-11_master_ISUflux_SC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STABLE</c:v>
          </c:tx>
          <c:spPr>
            <a:ln w="28575">
              <a:noFill/>
            </a:ln>
          </c:spPr>
          <c:xVal>
            <c:numRef>
              <c:f>ISU_diff_sorted2_shear!$K$54:$K$87</c:f>
              <c:numCache>
                <c:formatCode>General</c:formatCode>
                <c:ptCount val="34"/>
                <c:pt idx="0">
                  <c:v>3.416166999999997</c:v>
                </c:pt>
                <c:pt idx="1">
                  <c:v>5.391833</c:v>
                </c:pt>
                <c:pt idx="2">
                  <c:v>7.352667</c:v>
                </c:pt>
                <c:pt idx="3">
                  <c:v>7.000167</c:v>
                </c:pt>
                <c:pt idx="4">
                  <c:v>6.985167</c:v>
                </c:pt>
                <c:pt idx="5">
                  <c:v>7.188667</c:v>
                </c:pt>
                <c:pt idx="6">
                  <c:v>7.351666</c:v>
                </c:pt>
                <c:pt idx="7">
                  <c:v>7.461667000000002</c:v>
                </c:pt>
                <c:pt idx="8">
                  <c:v>7.126999999999994</c:v>
                </c:pt>
                <c:pt idx="9">
                  <c:v>7.0035</c:v>
                </c:pt>
                <c:pt idx="10">
                  <c:v>7.037</c:v>
                </c:pt>
                <c:pt idx="11">
                  <c:v>7.48966600000001</c:v>
                </c:pt>
                <c:pt idx="12">
                  <c:v>7.764667</c:v>
                </c:pt>
                <c:pt idx="13">
                  <c:v>7.872333999999999</c:v>
                </c:pt>
                <c:pt idx="14">
                  <c:v>7.575333</c:v>
                </c:pt>
                <c:pt idx="15">
                  <c:v>7.239833000000001</c:v>
                </c:pt>
                <c:pt idx="16">
                  <c:v>7.201</c:v>
                </c:pt>
                <c:pt idx="17">
                  <c:v>6.240334</c:v>
                </c:pt>
                <c:pt idx="18">
                  <c:v>6.811333</c:v>
                </c:pt>
                <c:pt idx="19">
                  <c:v>6.979167000000002</c:v>
                </c:pt>
                <c:pt idx="20">
                  <c:v>6.84</c:v>
                </c:pt>
                <c:pt idx="21">
                  <c:v>6.986333000000001</c:v>
                </c:pt>
                <c:pt idx="22">
                  <c:v>6.802165999999985</c:v>
                </c:pt>
                <c:pt idx="23">
                  <c:v>6.944334</c:v>
                </c:pt>
                <c:pt idx="24">
                  <c:v>6.491167</c:v>
                </c:pt>
                <c:pt idx="25">
                  <c:v>5.018832999999995</c:v>
                </c:pt>
                <c:pt idx="26">
                  <c:v>4.684165999999975</c:v>
                </c:pt>
                <c:pt idx="27">
                  <c:v>3.918</c:v>
                </c:pt>
                <c:pt idx="28">
                  <c:v>4.422832999999994</c:v>
                </c:pt>
                <c:pt idx="29">
                  <c:v>3.338666999999996</c:v>
                </c:pt>
                <c:pt idx="30">
                  <c:v>8.070666000000002</c:v>
                </c:pt>
                <c:pt idx="31">
                  <c:v>8.213000000000001</c:v>
                </c:pt>
                <c:pt idx="32">
                  <c:v>6.835</c:v>
                </c:pt>
                <c:pt idx="33">
                  <c:v>7.180167</c:v>
                </c:pt>
              </c:numCache>
            </c:numRef>
          </c:xVal>
          <c:yVal>
            <c:numRef>
              <c:f>ISU_diff_sorted2_shear!$AK$54:$AK$87</c:f>
              <c:numCache>
                <c:formatCode>General</c:formatCode>
                <c:ptCount val="34"/>
                <c:pt idx="0">
                  <c:v>28.59999999999999</c:v>
                </c:pt>
                <c:pt idx="1">
                  <c:v>104.4</c:v>
                </c:pt>
                <c:pt idx="2">
                  <c:v>-6.80000000000001</c:v>
                </c:pt>
                <c:pt idx="3">
                  <c:v>-6.099999999999994</c:v>
                </c:pt>
                <c:pt idx="4">
                  <c:v>-3.0</c:v>
                </c:pt>
                <c:pt idx="5">
                  <c:v>-5.599999999999994</c:v>
                </c:pt>
                <c:pt idx="6">
                  <c:v>-7.400000000000007</c:v>
                </c:pt>
                <c:pt idx="7">
                  <c:v>-4.5</c:v>
                </c:pt>
                <c:pt idx="8">
                  <c:v>-3.299999999999983</c:v>
                </c:pt>
                <c:pt idx="9">
                  <c:v>-7.0</c:v>
                </c:pt>
                <c:pt idx="10">
                  <c:v>-4.699999999999989</c:v>
                </c:pt>
                <c:pt idx="11">
                  <c:v>-7.599999999999994</c:v>
                </c:pt>
                <c:pt idx="12">
                  <c:v>-17.09999999999999</c:v>
                </c:pt>
                <c:pt idx="13">
                  <c:v>-21.09999999999999</c:v>
                </c:pt>
                <c:pt idx="14">
                  <c:v>-24.90000000000003</c:v>
                </c:pt>
                <c:pt idx="15">
                  <c:v>-23.10000000000003</c:v>
                </c:pt>
                <c:pt idx="16">
                  <c:v>-14.50000000000003</c:v>
                </c:pt>
                <c:pt idx="17">
                  <c:v>-11.89999999999998</c:v>
                </c:pt>
                <c:pt idx="18">
                  <c:v>-23.90000000000003</c:v>
                </c:pt>
                <c:pt idx="19">
                  <c:v>-21.70000000000002</c:v>
                </c:pt>
                <c:pt idx="20">
                  <c:v>-25.90000000000001</c:v>
                </c:pt>
                <c:pt idx="21">
                  <c:v>-22.69999999999999</c:v>
                </c:pt>
                <c:pt idx="22">
                  <c:v>-15.40000000000001</c:v>
                </c:pt>
                <c:pt idx="23">
                  <c:v>-26.20000000000002</c:v>
                </c:pt>
                <c:pt idx="24">
                  <c:v>-29.80000000000001</c:v>
                </c:pt>
                <c:pt idx="25">
                  <c:v>-28.19999999999999</c:v>
                </c:pt>
                <c:pt idx="26">
                  <c:v>-50.09999999999998</c:v>
                </c:pt>
                <c:pt idx="27">
                  <c:v>-20.5</c:v>
                </c:pt>
                <c:pt idx="28">
                  <c:v>-16.40000000000001</c:v>
                </c:pt>
                <c:pt idx="29">
                  <c:v>-43.70000000000001</c:v>
                </c:pt>
                <c:pt idx="30">
                  <c:v>-7.299999999999983</c:v>
                </c:pt>
                <c:pt idx="31">
                  <c:v>-21.89999999999998</c:v>
                </c:pt>
                <c:pt idx="32">
                  <c:v>2.400000000000006</c:v>
                </c:pt>
                <c:pt idx="33">
                  <c:v>2.400000000000006</c:v>
                </c:pt>
              </c:numCache>
            </c:numRef>
          </c:yVal>
          <c:smooth val="0"/>
        </c:ser>
        <c:ser>
          <c:idx val="0"/>
          <c:order val="1"/>
          <c:tx>
            <c:v>NEUTRAL</c:v>
          </c:tx>
          <c:spPr>
            <a:ln w="28575">
              <a:noFill/>
            </a:ln>
          </c:spPr>
          <c:xVal>
            <c:numRef>
              <c:f>ISU_diff_sorted2_shear!$K$4:$K$53</c:f>
              <c:numCache>
                <c:formatCode>General</c:formatCode>
                <c:ptCount val="50"/>
                <c:pt idx="0">
                  <c:v>7.176833</c:v>
                </c:pt>
                <c:pt idx="1">
                  <c:v>6.391167</c:v>
                </c:pt>
                <c:pt idx="2">
                  <c:v>6.032333</c:v>
                </c:pt>
                <c:pt idx="3">
                  <c:v>7.037833</c:v>
                </c:pt>
                <c:pt idx="4">
                  <c:v>6.4255</c:v>
                </c:pt>
                <c:pt idx="5">
                  <c:v>6.333833</c:v>
                </c:pt>
                <c:pt idx="6">
                  <c:v>6.1095</c:v>
                </c:pt>
                <c:pt idx="7">
                  <c:v>6.497333999999999</c:v>
                </c:pt>
                <c:pt idx="8">
                  <c:v>6.7955</c:v>
                </c:pt>
                <c:pt idx="9">
                  <c:v>6.3815</c:v>
                </c:pt>
                <c:pt idx="10">
                  <c:v>6.565667</c:v>
                </c:pt>
                <c:pt idx="11">
                  <c:v>6.697833999999975</c:v>
                </c:pt>
                <c:pt idx="12">
                  <c:v>6.648667</c:v>
                </c:pt>
                <c:pt idx="13">
                  <c:v>6.53166700000001</c:v>
                </c:pt>
                <c:pt idx="14">
                  <c:v>6.764166999999984</c:v>
                </c:pt>
                <c:pt idx="15">
                  <c:v>6.0905</c:v>
                </c:pt>
                <c:pt idx="16">
                  <c:v>6.598166</c:v>
                </c:pt>
                <c:pt idx="17">
                  <c:v>6.559667000000001</c:v>
                </c:pt>
                <c:pt idx="18">
                  <c:v>6.1315</c:v>
                </c:pt>
                <c:pt idx="19">
                  <c:v>5.895332999999995</c:v>
                </c:pt>
                <c:pt idx="20">
                  <c:v>6.3815</c:v>
                </c:pt>
                <c:pt idx="21">
                  <c:v>6.843333</c:v>
                </c:pt>
                <c:pt idx="22">
                  <c:v>6.789834</c:v>
                </c:pt>
                <c:pt idx="23">
                  <c:v>7.899</c:v>
                </c:pt>
                <c:pt idx="24">
                  <c:v>7.302165999999985</c:v>
                </c:pt>
                <c:pt idx="25">
                  <c:v>7.699499999999999</c:v>
                </c:pt>
                <c:pt idx="26">
                  <c:v>7.397666</c:v>
                </c:pt>
                <c:pt idx="27">
                  <c:v>6.753334</c:v>
                </c:pt>
                <c:pt idx="28">
                  <c:v>6.848667</c:v>
                </c:pt>
                <c:pt idx="29">
                  <c:v>6.547333</c:v>
                </c:pt>
                <c:pt idx="30">
                  <c:v>6.873333</c:v>
                </c:pt>
                <c:pt idx="31">
                  <c:v>6.987</c:v>
                </c:pt>
                <c:pt idx="32">
                  <c:v>6.90966700000001</c:v>
                </c:pt>
                <c:pt idx="33">
                  <c:v>6.676333</c:v>
                </c:pt>
                <c:pt idx="34">
                  <c:v>6.008</c:v>
                </c:pt>
                <c:pt idx="35">
                  <c:v>6.635333999999998</c:v>
                </c:pt>
                <c:pt idx="36">
                  <c:v>6.5495</c:v>
                </c:pt>
                <c:pt idx="37">
                  <c:v>6.4055</c:v>
                </c:pt>
                <c:pt idx="38">
                  <c:v>6.655166999999984</c:v>
                </c:pt>
                <c:pt idx="39">
                  <c:v>7.0305</c:v>
                </c:pt>
                <c:pt idx="40">
                  <c:v>7.368999999999986</c:v>
                </c:pt>
                <c:pt idx="41">
                  <c:v>7.069167</c:v>
                </c:pt>
                <c:pt idx="42">
                  <c:v>6.724999999999984</c:v>
                </c:pt>
                <c:pt idx="43">
                  <c:v>7.592667</c:v>
                </c:pt>
                <c:pt idx="44">
                  <c:v>6.883999999999999</c:v>
                </c:pt>
                <c:pt idx="45">
                  <c:v>7.053333</c:v>
                </c:pt>
                <c:pt idx="46">
                  <c:v>6.851666</c:v>
                </c:pt>
                <c:pt idx="47">
                  <c:v>6.778</c:v>
                </c:pt>
                <c:pt idx="48">
                  <c:v>6.802333</c:v>
                </c:pt>
                <c:pt idx="49">
                  <c:v>4.118999999999994</c:v>
                </c:pt>
              </c:numCache>
            </c:numRef>
          </c:xVal>
          <c:yVal>
            <c:numRef>
              <c:f>ISU_diff_sorted2_shear!$AK$4:$AK$53</c:f>
              <c:numCache>
                <c:formatCode>General</c:formatCode>
                <c:ptCount val="50"/>
                <c:pt idx="0">
                  <c:v>-2.5</c:v>
                </c:pt>
                <c:pt idx="1">
                  <c:v>-4.30000000000001</c:v>
                </c:pt>
                <c:pt idx="2">
                  <c:v>-8.800000000000014</c:v>
                </c:pt>
                <c:pt idx="3">
                  <c:v>-8.1</c:v>
                </c:pt>
                <c:pt idx="4">
                  <c:v>-7.399999999999977</c:v>
                </c:pt>
                <c:pt idx="5">
                  <c:v>-4.599999999999994</c:v>
                </c:pt>
                <c:pt idx="6">
                  <c:v>-6.0</c:v>
                </c:pt>
                <c:pt idx="7">
                  <c:v>-7.900000000000007</c:v>
                </c:pt>
                <c:pt idx="8">
                  <c:v>-2.399999999999977</c:v>
                </c:pt>
                <c:pt idx="9">
                  <c:v>1.5</c:v>
                </c:pt>
                <c:pt idx="10">
                  <c:v>-3.5</c:v>
                </c:pt>
                <c:pt idx="11">
                  <c:v>-1.400000000000006</c:v>
                </c:pt>
                <c:pt idx="12">
                  <c:v>0.0999999999999943</c:v>
                </c:pt>
                <c:pt idx="13">
                  <c:v>-4.799999999999983</c:v>
                </c:pt>
                <c:pt idx="14">
                  <c:v>-1.599999999999994</c:v>
                </c:pt>
                <c:pt idx="15">
                  <c:v>-5.5</c:v>
                </c:pt>
                <c:pt idx="16">
                  <c:v>-4.0</c:v>
                </c:pt>
                <c:pt idx="17">
                  <c:v>3.899999999999977</c:v>
                </c:pt>
                <c:pt idx="18">
                  <c:v>3.599999999999994</c:v>
                </c:pt>
                <c:pt idx="19">
                  <c:v>6.400000000000007</c:v>
                </c:pt>
                <c:pt idx="20">
                  <c:v>-5.200000000000017</c:v>
                </c:pt>
                <c:pt idx="21">
                  <c:v>3.699999999999988</c:v>
                </c:pt>
                <c:pt idx="22">
                  <c:v>-1.800000000000012</c:v>
                </c:pt>
                <c:pt idx="23">
                  <c:v>0.799999999999983</c:v>
                </c:pt>
                <c:pt idx="24">
                  <c:v>1.800000000000012</c:v>
                </c:pt>
                <c:pt idx="25">
                  <c:v>-0.299999999999983</c:v>
                </c:pt>
                <c:pt idx="26">
                  <c:v>-11.0</c:v>
                </c:pt>
                <c:pt idx="27">
                  <c:v>-2.599999999999994</c:v>
                </c:pt>
                <c:pt idx="28">
                  <c:v>3.100000000000023</c:v>
                </c:pt>
                <c:pt idx="29">
                  <c:v>-2.799999999999983</c:v>
                </c:pt>
                <c:pt idx="30">
                  <c:v>-7.099999999999994</c:v>
                </c:pt>
                <c:pt idx="31">
                  <c:v>-6.599999999999994</c:v>
                </c:pt>
                <c:pt idx="32">
                  <c:v>-5.400000000000007</c:v>
                </c:pt>
                <c:pt idx="33">
                  <c:v>-4.599999999999994</c:v>
                </c:pt>
                <c:pt idx="34">
                  <c:v>-4.400000000000007</c:v>
                </c:pt>
                <c:pt idx="35">
                  <c:v>-9.900000000000005</c:v>
                </c:pt>
                <c:pt idx="36">
                  <c:v>-4.099999999999994</c:v>
                </c:pt>
                <c:pt idx="37">
                  <c:v>-7.5</c:v>
                </c:pt>
                <c:pt idx="38">
                  <c:v>-6.400000000000007</c:v>
                </c:pt>
                <c:pt idx="39">
                  <c:v>-8.799999999999984</c:v>
                </c:pt>
                <c:pt idx="40">
                  <c:v>-7.399999999999977</c:v>
                </c:pt>
                <c:pt idx="41">
                  <c:v>-6.399999999999977</c:v>
                </c:pt>
                <c:pt idx="42">
                  <c:v>-17.60000000000003</c:v>
                </c:pt>
                <c:pt idx="43">
                  <c:v>-4.900000000000007</c:v>
                </c:pt>
                <c:pt idx="44">
                  <c:v>-3.099999999999994</c:v>
                </c:pt>
                <c:pt idx="45">
                  <c:v>-1.5</c:v>
                </c:pt>
                <c:pt idx="46">
                  <c:v>-6.399999999999977</c:v>
                </c:pt>
                <c:pt idx="47">
                  <c:v>-8.6</c:v>
                </c:pt>
                <c:pt idx="48">
                  <c:v>-12.80000000000001</c:v>
                </c:pt>
                <c:pt idx="49">
                  <c:v>-2.599999999999994</c:v>
                </c:pt>
              </c:numCache>
            </c:numRef>
          </c:yVal>
          <c:smooth val="0"/>
        </c:ser>
        <c:ser>
          <c:idx val="2"/>
          <c:order val="2"/>
          <c:tx>
            <c:v>UNSTABLE</c:v>
          </c:tx>
          <c:spPr>
            <a:ln w="28575">
              <a:noFill/>
            </a:ln>
          </c:spPr>
          <c:xVal>
            <c:numRef>
              <c:f>ISU_diff_sorted2_shear!$K$88:$K$95</c:f>
              <c:numCache>
                <c:formatCode>General</c:formatCode>
                <c:ptCount val="8"/>
                <c:pt idx="0">
                  <c:v>5.504667</c:v>
                </c:pt>
                <c:pt idx="1">
                  <c:v>2.721167</c:v>
                </c:pt>
                <c:pt idx="2">
                  <c:v>3.321999999999999</c:v>
                </c:pt>
                <c:pt idx="3">
                  <c:v>2.881</c:v>
                </c:pt>
                <c:pt idx="4">
                  <c:v>2.893832999999998</c:v>
                </c:pt>
                <c:pt idx="5">
                  <c:v>4.0735</c:v>
                </c:pt>
                <c:pt idx="6">
                  <c:v>4.9465</c:v>
                </c:pt>
                <c:pt idx="7">
                  <c:v>3.690833</c:v>
                </c:pt>
              </c:numCache>
            </c:numRef>
          </c:xVal>
          <c:yVal>
            <c:numRef>
              <c:f>ISU_diff_sorted2_shear!$AK$88:$AK$95</c:f>
              <c:numCache>
                <c:formatCode>General</c:formatCode>
                <c:ptCount val="8"/>
                <c:pt idx="0">
                  <c:v>-62.3</c:v>
                </c:pt>
                <c:pt idx="1">
                  <c:v>-6.400000000000007</c:v>
                </c:pt>
                <c:pt idx="2">
                  <c:v>7.799999999999983</c:v>
                </c:pt>
                <c:pt idx="3">
                  <c:v>-12.80000000000001</c:v>
                </c:pt>
                <c:pt idx="4">
                  <c:v>3.199999999999988</c:v>
                </c:pt>
                <c:pt idx="5">
                  <c:v>5.699999999999989</c:v>
                </c:pt>
                <c:pt idx="6">
                  <c:v>-18.0</c:v>
                </c:pt>
                <c:pt idx="7">
                  <c:v>-11.99999999999998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62200"/>
        <c:axId val="829966456"/>
      </c:scatterChart>
      <c:valAx>
        <c:axId val="829962200"/>
        <c:scaling>
          <c:orientation val="minMax"/>
          <c:max val="13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Turbine B1 80-m wind speed,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829966456"/>
        <c:crosses val="autoZero"/>
        <c:crossBetween val="midCat"/>
        <c:majorUnit val="2.0"/>
        <c:minorUnit val="0.4"/>
      </c:valAx>
      <c:valAx>
        <c:axId val="829966456"/>
        <c:scaling>
          <c:orientation val="minMax"/>
          <c:max val="6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/>
                  <a:t>Wind direction difference (</a:t>
                </a:r>
                <a:r>
                  <a:rPr lang="en-US" sz="2000" b="1" i="0" baseline="0" dirty="0"/>
                  <a:t>degrees)</a:t>
                </a:r>
                <a:endParaRPr lang="en-US" sz="2000" baseline="0" dirty="0"/>
              </a:p>
            </c:rich>
          </c:tx>
          <c:layout>
            <c:manualLayout>
              <c:xMode val="edge"/>
              <c:yMode val="edge"/>
              <c:x val="0.0111111722922747"/>
              <c:y val="0.1615587805285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9962200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STABLE</c:v>
          </c:tx>
          <c:spPr>
            <a:ln w="28575">
              <a:noFill/>
            </a:ln>
          </c:spPr>
          <c:xVal>
            <c:numRef>
              <c:f>ISU_diff_sorted2_shear!$U$2067:$U$2331</c:f>
              <c:numCache>
                <c:formatCode>General</c:formatCode>
                <c:ptCount val="265"/>
                <c:pt idx="0">
                  <c:v>6.253</c:v>
                </c:pt>
                <c:pt idx="1">
                  <c:v>6.394999999999984</c:v>
                </c:pt>
                <c:pt idx="2">
                  <c:v>7.025166999999986</c:v>
                </c:pt>
                <c:pt idx="3">
                  <c:v>7.327832999999973</c:v>
                </c:pt>
                <c:pt idx="4">
                  <c:v>7.476333000000002</c:v>
                </c:pt>
                <c:pt idx="5">
                  <c:v>7.443833</c:v>
                </c:pt>
                <c:pt idx="6">
                  <c:v>7.864832999999969</c:v>
                </c:pt>
                <c:pt idx="7">
                  <c:v>7.403167</c:v>
                </c:pt>
                <c:pt idx="8">
                  <c:v>6.897999999999985</c:v>
                </c:pt>
                <c:pt idx="9">
                  <c:v>6.792333</c:v>
                </c:pt>
                <c:pt idx="10">
                  <c:v>6.893167</c:v>
                </c:pt>
                <c:pt idx="11">
                  <c:v>6.577833</c:v>
                </c:pt>
                <c:pt idx="12">
                  <c:v>7.054166999999985</c:v>
                </c:pt>
                <c:pt idx="13">
                  <c:v>7.097999999999995</c:v>
                </c:pt>
                <c:pt idx="14">
                  <c:v>6.966333</c:v>
                </c:pt>
                <c:pt idx="15">
                  <c:v>6.9855</c:v>
                </c:pt>
                <c:pt idx="16">
                  <c:v>6.8495</c:v>
                </c:pt>
                <c:pt idx="17">
                  <c:v>7.064832999999973</c:v>
                </c:pt>
                <c:pt idx="18">
                  <c:v>6.419</c:v>
                </c:pt>
                <c:pt idx="19">
                  <c:v>6.245333</c:v>
                </c:pt>
                <c:pt idx="20">
                  <c:v>6.230333</c:v>
                </c:pt>
                <c:pt idx="21">
                  <c:v>5.877333</c:v>
                </c:pt>
                <c:pt idx="22">
                  <c:v>6.241833</c:v>
                </c:pt>
                <c:pt idx="23">
                  <c:v>6.091</c:v>
                </c:pt>
                <c:pt idx="24">
                  <c:v>5.314332999999977</c:v>
                </c:pt>
                <c:pt idx="25">
                  <c:v>4.000833999999998</c:v>
                </c:pt>
                <c:pt idx="26">
                  <c:v>5.910167</c:v>
                </c:pt>
                <c:pt idx="27">
                  <c:v>6.163999999999985</c:v>
                </c:pt>
                <c:pt idx="28">
                  <c:v>6.094832999999977</c:v>
                </c:pt>
                <c:pt idx="29">
                  <c:v>6.48666700000001</c:v>
                </c:pt>
                <c:pt idx="30">
                  <c:v>6.528499999999998</c:v>
                </c:pt>
                <c:pt idx="31">
                  <c:v>6.642333999999995</c:v>
                </c:pt>
                <c:pt idx="32">
                  <c:v>6.610667</c:v>
                </c:pt>
                <c:pt idx="33">
                  <c:v>6.948833</c:v>
                </c:pt>
                <c:pt idx="34">
                  <c:v>6.853499999999999</c:v>
                </c:pt>
                <c:pt idx="35">
                  <c:v>6.785833</c:v>
                </c:pt>
                <c:pt idx="36">
                  <c:v>6.905667000000001</c:v>
                </c:pt>
                <c:pt idx="37">
                  <c:v>7.066333</c:v>
                </c:pt>
                <c:pt idx="38">
                  <c:v>7.133</c:v>
                </c:pt>
                <c:pt idx="39">
                  <c:v>7.346334</c:v>
                </c:pt>
                <c:pt idx="40">
                  <c:v>7.230333</c:v>
                </c:pt>
                <c:pt idx="41">
                  <c:v>7.676</c:v>
                </c:pt>
                <c:pt idx="42">
                  <c:v>7.681</c:v>
                </c:pt>
                <c:pt idx="43">
                  <c:v>7.996167</c:v>
                </c:pt>
                <c:pt idx="44">
                  <c:v>7.851999999999998</c:v>
                </c:pt>
                <c:pt idx="45">
                  <c:v>8.443167000000001</c:v>
                </c:pt>
                <c:pt idx="46">
                  <c:v>8.566833</c:v>
                </c:pt>
                <c:pt idx="47">
                  <c:v>8.213332999999998</c:v>
                </c:pt>
                <c:pt idx="48">
                  <c:v>7.719333</c:v>
                </c:pt>
                <c:pt idx="49">
                  <c:v>8.056833000000002</c:v>
                </c:pt>
                <c:pt idx="50">
                  <c:v>8.023000000000001</c:v>
                </c:pt>
                <c:pt idx="51">
                  <c:v>8.122000000000001</c:v>
                </c:pt>
                <c:pt idx="52">
                  <c:v>6.696167</c:v>
                </c:pt>
                <c:pt idx="53">
                  <c:v>6.844499999999996</c:v>
                </c:pt>
                <c:pt idx="54">
                  <c:v>6.900333</c:v>
                </c:pt>
                <c:pt idx="55">
                  <c:v>7.349833</c:v>
                </c:pt>
                <c:pt idx="56">
                  <c:v>7.160832999999976</c:v>
                </c:pt>
                <c:pt idx="57">
                  <c:v>7.244832999999995</c:v>
                </c:pt>
                <c:pt idx="58">
                  <c:v>7.139667000000001</c:v>
                </c:pt>
                <c:pt idx="59">
                  <c:v>6.7405</c:v>
                </c:pt>
                <c:pt idx="60">
                  <c:v>6.97666600000001</c:v>
                </c:pt>
                <c:pt idx="61">
                  <c:v>6.768667</c:v>
                </c:pt>
                <c:pt idx="62">
                  <c:v>7.200333</c:v>
                </c:pt>
                <c:pt idx="63">
                  <c:v>7.306667000000001</c:v>
                </c:pt>
                <c:pt idx="64">
                  <c:v>7.658332999999994</c:v>
                </c:pt>
                <c:pt idx="65">
                  <c:v>7.7455</c:v>
                </c:pt>
                <c:pt idx="66">
                  <c:v>8.6605</c:v>
                </c:pt>
                <c:pt idx="67">
                  <c:v>8.336333000000001</c:v>
                </c:pt>
                <c:pt idx="68">
                  <c:v>7.109167</c:v>
                </c:pt>
                <c:pt idx="69">
                  <c:v>7.215333</c:v>
                </c:pt>
                <c:pt idx="70">
                  <c:v>7.077</c:v>
                </c:pt>
                <c:pt idx="71">
                  <c:v>6.602999999999985</c:v>
                </c:pt>
                <c:pt idx="72">
                  <c:v>6.369832999999994</c:v>
                </c:pt>
                <c:pt idx="73">
                  <c:v>5.9535</c:v>
                </c:pt>
                <c:pt idx="74">
                  <c:v>5.779333000000001</c:v>
                </c:pt>
                <c:pt idx="75">
                  <c:v>5.85</c:v>
                </c:pt>
                <c:pt idx="76">
                  <c:v>3.185833</c:v>
                </c:pt>
                <c:pt idx="77">
                  <c:v>6.23</c:v>
                </c:pt>
                <c:pt idx="78">
                  <c:v>5.902167</c:v>
                </c:pt>
                <c:pt idx="79">
                  <c:v>5.454499999999999</c:v>
                </c:pt>
                <c:pt idx="80">
                  <c:v>6.605833999999985</c:v>
                </c:pt>
                <c:pt idx="81">
                  <c:v>6.277</c:v>
                </c:pt>
                <c:pt idx="82">
                  <c:v>6.501833</c:v>
                </c:pt>
                <c:pt idx="83">
                  <c:v>7.081333</c:v>
                </c:pt>
                <c:pt idx="84">
                  <c:v>7.429667000000001</c:v>
                </c:pt>
                <c:pt idx="85">
                  <c:v>6.061666</c:v>
                </c:pt>
                <c:pt idx="86">
                  <c:v>5.911167</c:v>
                </c:pt>
                <c:pt idx="87">
                  <c:v>7.334832999999985</c:v>
                </c:pt>
                <c:pt idx="88">
                  <c:v>7.373333</c:v>
                </c:pt>
                <c:pt idx="89">
                  <c:v>7.324166999999973</c:v>
                </c:pt>
                <c:pt idx="90">
                  <c:v>7.73166700000001</c:v>
                </c:pt>
                <c:pt idx="91">
                  <c:v>7.786334</c:v>
                </c:pt>
                <c:pt idx="92">
                  <c:v>7.954499999999999</c:v>
                </c:pt>
                <c:pt idx="93">
                  <c:v>8.131666999999998</c:v>
                </c:pt>
                <c:pt idx="94">
                  <c:v>7.649833</c:v>
                </c:pt>
                <c:pt idx="95">
                  <c:v>7.787667</c:v>
                </c:pt>
                <c:pt idx="96">
                  <c:v>7.235333</c:v>
                </c:pt>
                <c:pt idx="97">
                  <c:v>7.0865</c:v>
                </c:pt>
                <c:pt idx="98">
                  <c:v>7.114166999999973</c:v>
                </c:pt>
                <c:pt idx="99">
                  <c:v>6.972167</c:v>
                </c:pt>
                <c:pt idx="100">
                  <c:v>6.955167</c:v>
                </c:pt>
                <c:pt idx="101">
                  <c:v>6.7195</c:v>
                </c:pt>
                <c:pt idx="102">
                  <c:v>6.734833</c:v>
                </c:pt>
                <c:pt idx="103">
                  <c:v>7.022999999999985</c:v>
                </c:pt>
                <c:pt idx="104">
                  <c:v>7.063667</c:v>
                </c:pt>
                <c:pt idx="105">
                  <c:v>7.094499999999996</c:v>
                </c:pt>
                <c:pt idx="106">
                  <c:v>7.201833</c:v>
                </c:pt>
                <c:pt idx="107">
                  <c:v>6.779</c:v>
                </c:pt>
                <c:pt idx="108">
                  <c:v>6.931334000000001</c:v>
                </c:pt>
                <c:pt idx="109">
                  <c:v>6.5265</c:v>
                </c:pt>
                <c:pt idx="110">
                  <c:v>6.709</c:v>
                </c:pt>
                <c:pt idx="111">
                  <c:v>6.860999999999985</c:v>
                </c:pt>
                <c:pt idx="112">
                  <c:v>7.4055</c:v>
                </c:pt>
                <c:pt idx="113">
                  <c:v>8.184834</c:v>
                </c:pt>
                <c:pt idx="114">
                  <c:v>8.656</c:v>
                </c:pt>
                <c:pt idx="115">
                  <c:v>2.887</c:v>
                </c:pt>
                <c:pt idx="116">
                  <c:v>2.889316</c:v>
                </c:pt>
                <c:pt idx="117">
                  <c:v>6.7075</c:v>
                </c:pt>
                <c:pt idx="118">
                  <c:v>7.163832999999977</c:v>
                </c:pt>
                <c:pt idx="119">
                  <c:v>10.602</c:v>
                </c:pt>
                <c:pt idx="120">
                  <c:v>4.184667</c:v>
                </c:pt>
                <c:pt idx="121">
                  <c:v>4.189333</c:v>
                </c:pt>
                <c:pt idx="122">
                  <c:v>4.097667</c:v>
                </c:pt>
                <c:pt idx="123">
                  <c:v>2.969832999999999</c:v>
                </c:pt>
                <c:pt idx="124">
                  <c:v>4.823999999999994</c:v>
                </c:pt>
                <c:pt idx="125">
                  <c:v>5.161999999999995</c:v>
                </c:pt>
                <c:pt idx="126">
                  <c:v>5.584499999999998</c:v>
                </c:pt>
                <c:pt idx="127">
                  <c:v>5.620999999999977</c:v>
                </c:pt>
                <c:pt idx="128">
                  <c:v>6.0585</c:v>
                </c:pt>
                <c:pt idx="129">
                  <c:v>4.367832999999973</c:v>
                </c:pt>
                <c:pt idx="130">
                  <c:v>4.697165999999973</c:v>
                </c:pt>
                <c:pt idx="131">
                  <c:v>2.722666999999999</c:v>
                </c:pt>
                <c:pt idx="132">
                  <c:v>4.652667</c:v>
                </c:pt>
                <c:pt idx="133">
                  <c:v>4.818666</c:v>
                </c:pt>
                <c:pt idx="134">
                  <c:v>4.877333</c:v>
                </c:pt>
                <c:pt idx="135">
                  <c:v>7.720333</c:v>
                </c:pt>
                <c:pt idx="136">
                  <c:v>8.290166999999998</c:v>
                </c:pt>
                <c:pt idx="137">
                  <c:v>7.992167</c:v>
                </c:pt>
                <c:pt idx="138">
                  <c:v>7.667166999999973</c:v>
                </c:pt>
                <c:pt idx="139">
                  <c:v>8.326167000000003</c:v>
                </c:pt>
                <c:pt idx="140">
                  <c:v>7.653166999999994</c:v>
                </c:pt>
                <c:pt idx="141">
                  <c:v>7.737833</c:v>
                </c:pt>
                <c:pt idx="142">
                  <c:v>7.995</c:v>
                </c:pt>
                <c:pt idx="143">
                  <c:v>8.185333</c:v>
                </c:pt>
                <c:pt idx="144">
                  <c:v>8.130667000000001</c:v>
                </c:pt>
                <c:pt idx="145">
                  <c:v>2.663500000000001</c:v>
                </c:pt>
                <c:pt idx="146">
                  <c:v>2.672333</c:v>
                </c:pt>
                <c:pt idx="147">
                  <c:v>2.251333</c:v>
                </c:pt>
                <c:pt idx="148">
                  <c:v>7.23366700000001</c:v>
                </c:pt>
                <c:pt idx="149">
                  <c:v>7.411334</c:v>
                </c:pt>
                <c:pt idx="150">
                  <c:v>7.278167</c:v>
                </c:pt>
                <c:pt idx="151">
                  <c:v>7.279167000000001</c:v>
                </c:pt>
                <c:pt idx="152">
                  <c:v>7.505667</c:v>
                </c:pt>
                <c:pt idx="153">
                  <c:v>7.795166</c:v>
                </c:pt>
                <c:pt idx="154">
                  <c:v>8.695833</c:v>
                </c:pt>
                <c:pt idx="155">
                  <c:v>8.970500000000004</c:v>
                </c:pt>
                <c:pt idx="156">
                  <c:v>8.863833000000004</c:v>
                </c:pt>
                <c:pt idx="157">
                  <c:v>8.871667</c:v>
                </c:pt>
                <c:pt idx="158">
                  <c:v>9.152254000000002</c:v>
                </c:pt>
                <c:pt idx="159">
                  <c:v>9.037166999999998</c:v>
                </c:pt>
                <c:pt idx="160">
                  <c:v>9.283000000000001</c:v>
                </c:pt>
                <c:pt idx="161">
                  <c:v>9.477834000000004</c:v>
                </c:pt>
                <c:pt idx="162">
                  <c:v>8.897667</c:v>
                </c:pt>
                <c:pt idx="163">
                  <c:v>8.972000000000004</c:v>
                </c:pt>
                <c:pt idx="164">
                  <c:v>8.668000000000001</c:v>
                </c:pt>
                <c:pt idx="165">
                  <c:v>8.505667</c:v>
                </c:pt>
                <c:pt idx="166">
                  <c:v>9.3015</c:v>
                </c:pt>
                <c:pt idx="167">
                  <c:v>9.448832999999998</c:v>
                </c:pt>
                <c:pt idx="168">
                  <c:v>10.05183</c:v>
                </c:pt>
                <c:pt idx="169">
                  <c:v>10.51967</c:v>
                </c:pt>
                <c:pt idx="170">
                  <c:v>10.207</c:v>
                </c:pt>
                <c:pt idx="171">
                  <c:v>10.04933</c:v>
                </c:pt>
                <c:pt idx="172">
                  <c:v>10.20717</c:v>
                </c:pt>
                <c:pt idx="173">
                  <c:v>10.63717</c:v>
                </c:pt>
                <c:pt idx="174">
                  <c:v>10.07</c:v>
                </c:pt>
                <c:pt idx="175">
                  <c:v>10.67567</c:v>
                </c:pt>
                <c:pt idx="176">
                  <c:v>11.04533</c:v>
                </c:pt>
                <c:pt idx="177">
                  <c:v>11.50833</c:v>
                </c:pt>
                <c:pt idx="178">
                  <c:v>11.28767</c:v>
                </c:pt>
                <c:pt idx="179">
                  <c:v>9.691166999999998</c:v>
                </c:pt>
                <c:pt idx="180">
                  <c:v>9.8985</c:v>
                </c:pt>
                <c:pt idx="181">
                  <c:v>10.05383</c:v>
                </c:pt>
                <c:pt idx="182">
                  <c:v>4.238167</c:v>
                </c:pt>
                <c:pt idx="183">
                  <c:v>8.022833</c:v>
                </c:pt>
                <c:pt idx="184">
                  <c:v>8.86066600000001</c:v>
                </c:pt>
                <c:pt idx="185">
                  <c:v>3.924167</c:v>
                </c:pt>
                <c:pt idx="186">
                  <c:v>4.392333999999995</c:v>
                </c:pt>
                <c:pt idx="187">
                  <c:v>2.8675</c:v>
                </c:pt>
                <c:pt idx="188">
                  <c:v>2.669167</c:v>
                </c:pt>
                <c:pt idx="189">
                  <c:v>2.768833</c:v>
                </c:pt>
                <c:pt idx="190">
                  <c:v>3.070167</c:v>
                </c:pt>
                <c:pt idx="191">
                  <c:v>3.834499999999998</c:v>
                </c:pt>
                <c:pt idx="192">
                  <c:v>3.541</c:v>
                </c:pt>
                <c:pt idx="193">
                  <c:v>3.562167</c:v>
                </c:pt>
                <c:pt idx="194">
                  <c:v>9.598332999999998</c:v>
                </c:pt>
                <c:pt idx="195">
                  <c:v>9.847834</c:v>
                </c:pt>
                <c:pt idx="196">
                  <c:v>10.032</c:v>
                </c:pt>
                <c:pt idx="197">
                  <c:v>9.811666</c:v>
                </c:pt>
                <c:pt idx="198">
                  <c:v>9.399333</c:v>
                </c:pt>
                <c:pt idx="199">
                  <c:v>8.708666999999998</c:v>
                </c:pt>
                <c:pt idx="200">
                  <c:v>6.205833</c:v>
                </c:pt>
                <c:pt idx="201">
                  <c:v>4.2</c:v>
                </c:pt>
                <c:pt idx="202">
                  <c:v>14.394</c:v>
                </c:pt>
                <c:pt idx="203">
                  <c:v>11.5255</c:v>
                </c:pt>
                <c:pt idx="204">
                  <c:v>7.038833</c:v>
                </c:pt>
                <c:pt idx="205">
                  <c:v>6.687166999999984</c:v>
                </c:pt>
                <c:pt idx="206">
                  <c:v>6.152166999999977</c:v>
                </c:pt>
                <c:pt idx="207">
                  <c:v>6.689333</c:v>
                </c:pt>
                <c:pt idx="208">
                  <c:v>6.903833</c:v>
                </c:pt>
                <c:pt idx="209">
                  <c:v>6.652832999999973</c:v>
                </c:pt>
                <c:pt idx="210">
                  <c:v>4.392499999999996</c:v>
                </c:pt>
                <c:pt idx="211">
                  <c:v>8.175333</c:v>
                </c:pt>
                <c:pt idx="212">
                  <c:v>8.2575</c:v>
                </c:pt>
                <c:pt idx="213">
                  <c:v>8.438166999999998</c:v>
                </c:pt>
                <c:pt idx="214">
                  <c:v>8.55283400000001</c:v>
                </c:pt>
                <c:pt idx="215">
                  <c:v>8.428500000000001</c:v>
                </c:pt>
                <c:pt idx="216">
                  <c:v>8.254833000000001</c:v>
                </c:pt>
                <c:pt idx="217">
                  <c:v>8.0175</c:v>
                </c:pt>
                <c:pt idx="218">
                  <c:v>8.131666999999998</c:v>
                </c:pt>
                <c:pt idx="219">
                  <c:v>8.304667</c:v>
                </c:pt>
                <c:pt idx="220">
                  <c:v>7.924499999999997</c:v>
                </c:pt>
                <c:pt idx="221">
                  <c:v>7.459833</c:v>
                </c:pt>
                <c:pt idx="222">
                  <c:v>7.487833</c:v>
                </c:pt>
                <c:pt idx="223">
                  <c:v>7.57666700000001</c:v>
                </c:pt>
                <c:pt idx="224">
                  <c:v>7.541</c:v>
                </c:pt>
                <c:pt idx="225">
                  <c:v>7.731333000000001</c:v>
                </c:pt>
                <c:pt idx="226">
                  <c:v>7.731167000000001</c:v>
                </c:pt>
                <c:pt idx="227">
                  <c:v>8.023334</c:v>
                </c:pt>
                <c:pt idx="228">
                  <c:v>7.567999999999985</c:v>
                </c:pt>
                <c:pt idx="229">
                  <c:v>6.996666000000002</c:v>
                </c:pt>
                <c:pt idx="230">
                  <c:v>6.898667</c:v>
                </c:pt>
                <c:pt idx="231">
                  <c:v>7.0325</c:v>
                </c:pt>
                <c:pt idx="232">
                  <c:v>6.9305</c:v>
                </c:pt>
                <c:pt idx="233">
                  <c:v>7.066167</c:v>
                </c:pt>
                <c:pt idx="234">
                  <c:v>6.862166999999977</c:v>
                </c:pt>
                <c:pt idx="235">
                  <c:v>7.278833</c:v>
                </c:pt>
                <c:pt idx="236">
                  <c:v>7.384332999999994</c:v>
                </c:pt>
                <c:pt idx="237">
                  <c:v>7.662166999999973</c:v>
                </c:pt>
                <c:pt idx="238">
                  <c:v>7.675499999999999</c:v>
                </c:pt>
                <c:pt idx="239">
                  <c:v>7.586667000000002</c:v>
                </c:pt>
                <c:pt idx="240">
                  <c:v>7.998167</c:v>
                </c:pt>
                <c:pt idx="241">
                  <c:v>8.483334000000002</c:v>
                </c:pt>
                <c:pt idx="242">
                  <c:v>8.275833</c:v>
                </c:pt>
                <c:pt idx="243">
                  <c:v>7.890666</c:v>
                </c:pt>
                <c:pt idx="244">
                  <c:v>7.980834</c:v>
                </c:pt>
                <c:pt idx="245">
                  <c:v>8.442</c:v>
                </c:pt>
                <c:pt idx="246">
                  <c:v>9.056000000000002</c:v>
                </c:pt>
                <c:pt idx="247">
                  <c:v>9.201000000000001</c:v>
                </c:pt>
                <c:pt idx="248">
                  <c:v>9.85550000000001</c:v>
                </c:pt>
                <c:pt idx="249">
                  <c:v>9.711666999999998</c:v>
                </c:pt>
                <c:pt idx="250">
                  <c:v>9.302333000000002</c:v>
                </c:pt>
                <c:pt idx="251">
                  <c:v>9.350833000000006</c:v>
                </c:pt>
                <c:pt idx="252">
                  <c:v>8.92</c:v>
                </c:pt>
                <c:pt idx="253">
                  <c:v>7.894499999999994</c:v>
                </c:pt>
                <c:pt idx="254">
                  <c:v>7.2265</c:v>
                </c:pt>
                <c:pt idx="255">
                  <c:v>6.002832999999995</c:v>
                </c:pt>
                <c:pt idx="256">
                  <c:v>5.753167</c:v>
                </c:pt>
                <c:pt idx="257">
                  <c:v>8.35683300000001</c:v>
                </c:pt>
                <c:pt idx="258">
                  <c:v>9.003166</c:v>
                </c:pt>
                <c:pt idx="259">
                  <c:v>9.167833000000003</c:v>
                </c:pt>
                <c:pt idx="260">
                  <c:v>9.614000000000001</c:v>
                </c:pt>
                <c:pt idx="261">
                  <c:v>9.326834000000006</c:v>
                </c:pt>
                <c:pt idx="262">
                  <c:v>4.866166999999995</c:v>
                </c:pt>
                <c:pt idx="263">
                  <c:v>6.375333</c:v>
                </c:pt>
                <c:pt idx="264">
                  <c:v>7.585667</c:v>
                </c:pt>
              </c:numCache>
            </c:numRef>
          </c:xVal>
          <c:yVal>
            <c:numRef>
              <c:f>ISU_diff_sorted2_shear!$AK$2067:$AK$2331</c:f>
              <c:numCache>
                <c:formatCode>General</c:formatCode>
                <c:ptCount val="265"/>
                <c:pt idx="0">
                  <c:v>11.5</c:v>
                </c:pt>
                <c:pt idx="1">
                  <c:v>19.09999999999999</c:v>
                </c:pt>
                <c:pt idx="2">
                  <c:v>21.80000000000001</c:v>
                </c:pt>
                <c:pt idx="3">
                  <c:v>27.10000000000003</c:v>
                </c:pt>
                <c:pt idx="4">
                  <c:v>29.09999999999999</c:v>
                </c:pt>
                <c:pt idx="5">
                  <c:v>27.19999999999999</c:v>
                </c:pt>
                <c:pt idx="6">
                  <c:v>20.90000000000001</c:v>
                </c:pt>
                <c:pt idx="7">
                  <c:v>22.79999999999998</c:v>
                </c:pt>
                <c:pt idx="8">
                  <c:v>32.90000000000001</c:v>
                </c:pt>
                <c:pt idx="9">
                  <c:v>28.80000000000001</c:v>
                </c:pt>
                <c:pt idx="10">
                  <c:v>34.10000000000001</c:v>
                </c:pt>
                <c:pt idx="11">
                  <c:v>31.0</c:v>
                </c:pt>
                <c:pt idx="12">
                  <c:v>33.0</c:v>
                </c:pt>
                <c:pt idx="13">
                  <c:v>30.10000000000002</c:v>
                </c:pt>
                <c:pt idx="14">
                  <c:v>25.89999999999999</c:v>
                </c:pt>
                <c:pt idx="15">
                  <c:v>31.00000000000001</c:v>
                </c:pt>
                <c:pt idx="16">
                  <c:v>34.4</c:v>
                </c:pt>
                <c:pt idx="17">
                  <c:v>35.50000000000001</c:v>
                </c:pt>
                <c:pt idx="18">
                  <c:v>31.90000000000001</c:v>
                </c:pt>
                <c:pt idx="19">
                  <c:v>39.8</c:v>
                </c:pt>
                <c:pt idx="20">
                  <c:v>30.79999999999999</c:v>
                </c:pt>
                <c:pt idx="21">
                  <c:v>17.29999999999998</c:v>
                </c:pt>
                <c:pt idx="22">
                  <c:v>42.20000000000001</c:v>
                </c:pt>
                <c:pt idx="23">
                  <c:v>35.20000000000001</c:v>
                </c:pt>
                <c:pt idx="24">
                  <c:v>52.2</c:v>
                </c:pt>
                <c:pt idx="25">
                  <c:v>28.90000000000001</c:v>
                </c:pt>
                <c:pt idx="26">
                  <c:v>22.09999999999999</c:v>
                </c:pt>
                <c:pt idx="27">
                  <c:v>21.2</c:v>
                </c:pt>
                <c:pt idx="28">
                  <c:v>21.79999999999998</c:v>
                </c:pt>
                <c:pt idx="29">
                  <c:v>30.70000000000002</c:v>
                </c:pt>
                <c:pt idx="30">
                  <c:v>31.70000000000002</c:v>
                </c:pt>
                <c:pt idx="31">
                  <c:v>35.20000000000002</c:v>
                </c:pt>
                <c:pt idx="32">
                  <c:v>36.5</c:v>
                </c:pt>
                <c:pt idx="33">
                  <c:v>39.90000000000001</c:v>
                </c:pt>
                <c:pt idx="34">
                  <c:v>36.10000000000001</c:v>
                </c:pt>
                <c:pt idx="35">
                  <c:v>34.60000000000001</c:v>
                </c:pt>
                <c:pt idx="36">
                  <c:v>35.0</c:v>
                </c:pt>
                <c:pt idx="37">
                  <c:v>33.3</c:v>
                </c:pt>
                <c:pt idx="38">
                  <c:v>34.4</c:v>
                </c:pt>
                <c:pt idx="39">
                  <c:v>33.10000000000001</c:v>
                </c:pt>
                <c:pt idx="40">
                  <c:v>35.5</c:v>
                </c:pt>
                <c:pt idx="41">
                  <c:v>37.3</c:v>
                </c:pt>
                <c:pt idx="42">
                  <c:v>38.2</c:v>
                </c:pt>
                <c:pt idx="43">
                  <c:v>22.09999999999999</c:v>
                </c:pt>
                <c:pt idx="44">
                  <c:v>23.0</c:v>
                </c:pt>
                <c:pt idx="45">
                  <c:v>26.30000000000001</c:v>
                </c:pt>
                <c:pt idx="46">
                  <c:v>27.5</c:v>
                </c:pt>
                <c:pt idx="47">
                  <c:v>22.60000000000003</c:v>
                </c:pt>
                <c:pt idx="48">
                  <c:v>23.99999999999999</c:v>
                </c:pt>
                <c:pt idx="49">
                  <c:v>29.70000000000002</c:v>
                </c:pt>
                <c:pt idx="50">
                  <c:v>19.80000000000001</c:v>
                </c:pt>
                <c:pt idx="51">
                  <c:v>20.90000000000001</c:v>
                </c:pt>
                <c:pt idx="52">
                  <c:v>14.2</c:v>
                </c:pt>
                <c:pt idx="53">
                  <c:v>8.6</c:v>
                </c:pt>
                <c:pt idx="54">
                  <c:v>21.19999999999999</c:v>
                </c:pt>
                <c:pt idx="55">
                  <c:v>19.30000000000001</c:v>
                </c:pt>
                <c:pt idx="56">
                  <c:v>15.90000000000001</c:v>
                </c:pt>
                <c:pt idx="57">
                  <c:v>10.3</c:v>
                </c:pt>
                <c:pt idx="58">
                  <c:v>8.700000000000017</c:v>
                </c:pt>
                <c:pt idx="59">
                  <c:v>14.90000000000001</c:v>
                </c:pt>
                <c:pt idx="60">
                  <c:v>12.2</c:v>
                </c:pt>
                <c:pt idx="61">
                  <c:v>10.90000000000001</c:v>
                </c:pt>
                <c:pt idx="62">
                  <c:v>9.5</c:v>
                </c:pt>
                <c:pt idx="63">
                  <c:v>14.80000000000001</c:v>
                </c:pt>
                <c:pt idx="64">
                  <c:v>11.30000000000001</c:v>
                </c:pt>
                <c:pt idx="65">
                  <c:v>12.0</c:v>
                </c:pt>
                <c:pt idx="66">
                  <c:v>13.1</c:v>
                </c:pt>
                <c:pt idx="67">
                  <c:v>16.60000000000003</c:v>
                </c:pt>
                <c:pt idx="68">
                  <c:v>12.2</c:v>
                </c:pt>
                <c:pt idx="69">
                  <c:v>11.1</c:v>
                </c:pt>
                <c:pt idx="70">
                  <c:v>11.40000000000001</c:v>
                </c:pt>
                <c:pt idx="71">
                  <c:v>13.8</c:v>
                </c:pt>
                <c:pt idx="72">
                  <c:v>17.20000000000002</c:v>
                </c:pt>
                <c:pt idx="73">
                  <c:v>21.09999999999999</c:v>
                </c:pt>
                <c:pt idx="74">
                  <c:v>15.90000000000001</c:v>
                </c:pt>
                <c:pt idx="75">
                  <c:v>16.19999999999999</c:v>
                </c:pt>
                <c:pt idx="76">
                  <c:v>10.0</c:v>
                </c:pt>
                <c:pt idx="77">
                  <c:v>14.90000000000001</c:v>
                </c:pt>
                <c:pt idx="78">
                  <c:v>19.7</c:v>
                </c:pt>
                <c:pt idx="79">
                  <c:v>22.00000000000001</c:v>
                </c:pt>
                <c:pt idx="80">
                  <c:v>17.40000000000001</c:v>
                </c:pt>
                <c:pt idx="81">
                  <c:v>13.6</c:v>
                </c:pt>
                <c:pt idx="82">
                  <c:v>11.7</c:v>
                </c:pt>
                <c:pt idx="83">
                  <c:v>15.90000000000001</c:v>
                </c:pt>
                <c:pt idx="84">
                  <c:v>8.400000000000005</c:v>
                </c:pt>
                <c:pt idx="85">
                  <c:v>9.5</c:v>
                </c:pt>
                <c:pt idx="86">
                  <c:v>9.799999999999984</c:v>
                </c:pt>
                <c:pt idx="87">
                  <c:v>10.6</c:v>
                </c:pt>
                <c:pt idx="88">
                  <c:v>14.80000000000001</c:v>
                </c:pt>
                <c:pt idx="89">
                  <c:v>13.40000000000001</c:v>
                </c:pt>
                <c:pt idx="90">
                  <c:v>16.0</c:v>
                </c:pt>
                <c:pt idx="91">
                  <c:v>18.09999999999999</c:v>
                </c:pt>
                <c:pt idx="92">
                  <c:v>19.30000000000001</c:v>
                </c:pt>
                <c:pt idx="93">
                  <c:v>15.40000000000001</c:v>
                </c:pt>
                <c:pt idx="94">
                  <c:v>9.19999999999999</c:v>
                </c:pt>
                <c:pt idx="95">
                  <c:v>12.89999999999998</c:v>
                </c:pt>
                <c:pt idx="96">
                  <c:v>10.2</c:v>
                </c:pt>
                <c:pt idx="97">
                  <c:v>13.5</c:v>
                </c:pt>
                <c:pt idx="98">
                  <c:v>13.2</c:v>
                </c:pt>
                <c:pt idx="99">
                  <c:v>15.0</c:v>
                </c:pt>
                <c:pt idx="100">
                  <c:v>17.0</c:v>
                </c:pt>
                <c:pt idx="101">
                  <c:v>12.90000000000001</c:v>
                </c:pt>
                <c:pt idx="102">
                  <c:v>13.5</c:v>
                </c:pt>
                <c:pt idx="103">
                  <c:v>11.40000000000001</c:v>
                </c:pt>
                <c:pt idx="104">
                  <c:v>16.5</c:v>
                </c:pt>
                <c:pt idx="105">
                  <c:v>13.5</c:v>
                </c:pt>
                <c:pt idx="106">
                  <c:v>15.90000000000001</c:v>
                </c:pt>
                <c:pt idx="107">
                  <c:v>11.10000000000002</c:v>
                </c:pt>
                <c:pt idx="108">
                  <c:v>15.90000000000001</c:v>
                </c:pt>
                <c:pt idx="109">
                  <c:v>31.09999999999999</c:v>
                </c:pt>
                <c:pt idx="110">
                  <c:v>53.10000000000001</c:v>
                </c:pt>
                <c:pt idx="111">
                  <c:v>34.4</c:v>
                </c:pt>
                <c:pt idx="112">
                  <c:v>27.30000000000001</c:v>
                </c:pt>
                <c:pt idx="113">
                  <c:v>25.5</c:v>
                </c:pt>
                <c:pt idx="114">
                  <c:v>11.80000000000001</c:v>
                </c:pt>
                <c:pt idx="115">
                  <c:v>1.799999999999982</c:v>
                </c:pt>
                <c:pt idx="116">
                  <c:v>15.90000000000001</c:v>
                </c:pt>
                <c:pt idx="117">
                  <c:v>9.000000000000014</c:v>
                </c:pt>
                <c:pt idx="118">
                  <c:v>11.30000000000001</c:v>
                </c:pt>
                <c:pt idx="119">
                  <c:v>14.7</c:v>
                </c:pt>
                <c:pt idx="120">
                  <c:v>8.19999999999999</c:v>
                </c:pt>
                <c:pt idx="121">
                  <c:v>10.1</c:v>
                </c:pt>
                <c:pt idx="122">
                  <c:v>12.7</c:v>
                </c:pt>
                <c:pt idx="123">
                  <c:v>13.0</c:v>
                </c:pt>
                <c:pt idx="124">
                  <c:v>28.30000000000001</c:v>
                </c:pt>
                <c:pt idx="125">
                  <c:v>34.60000000000001</c:v>
                </c:pt>
                <c:pt idx="126">
                  <c:v>35.8</c:v>
                </c:pt>
                <c:pt idx="127">
                  <c:v>-6.899999999999977</c:v>
                </c:pt>
                <c:pt idx="128">
                  <c:v>4.399999999999977</c:v>
                </c:pt>
                <c:pt idx="129">
                  <c:v>35.20000000000001</c:v>
                </c:pt>
                <c:pt idx="130">
                  <c:v>33.9</c:v>
                </c:pt>
                <c:pt idx="131">
                  <c:v>2.599999999999994</c:v>
                </c:pt>
                <c:pt idx="132">
                  <c:v>0.300000000000011</c:v>
                </c:pt>
                <c:pt idx="133">
                  <c:v>7.299999999999983</c:v>
                </c:pt>
                <c:pt idx="134">
                  <c:v>4.30000000000001</c:v>
                </c:pt>
                <c:pt idx="135">
                  <c:v>15.5</c:v>
                </c:pt>
                <c:pt idx="136">
                  <c:v>15.2</c:v>
                </c:pt>
                <c:pt idx="137">
                  <c:v>20.0</c:v>
                </c:pt>
                <c:pt idx="138">
                  <c:v>17.70000000000002</c:v>
                </c:pt>
                <c:pt idx="139">
                  <c:v>16.90000000000001</c:v>
                </c:pt>
                <c:pt idx="140">
                  <c:v>10.70000000000002</c:v>
                </c:pt>
                <c:pt idx="141">
                  <c:v>12.30000000000001</c:v>
                </c:pt>
                <c:pt idx="142">
                  <c:v>13.2</c:v>
                </c:pt>
                <c:pt idx="143">
                  <c:v>15.90000000000001</c:v>
                </c:pt>
                <c:pt idx="144">
                  <c:v>14.30000000000001</c:v>
                </c:pt>
                <c:pt idx="145">
                  <c:v>0.800000000000012</c:v>
                </c:pt>
                <c:pt idx="146">
                  <c:v>-11.40000000000001</c:v>
                </c:pt>
                <c:pt idx="147">
                  <c:v>-10.40000000000001</c:v>
                </c:pt>
                <c:pt idx="148">
                  <c:v>15.2</c:v>
                </c:pt>
                <c:pt idx="149">
                  <c:v>15.80000000000001</c:v>
                </c:pt>
                <c:pt idx="150">
                  <c:v>15.80000000000001</c:v>
                </c:pt>
                <c:pt idx="151">
                  <c:v>16.79999999999998</c:v>
                </c:pt>
                <c:pt idx="152">
                  <c:v>14.5</c:v>
                </c:pt>
                <c:pt idx="153">
                  <c:v>20.0</c:v>
                </c:pt>
                <c:pt idx="154">
                  <c:v>19.09999999999999</c:v>
                </c:pt>
                <c:pt idx="155">
                  <c:v>22.20000000000002</c:v>
                </c:pt>
                <c:pt idx="156">
                  <c:v>20.29999999999998</c:v>
                </c:pt>
                <c:pt idx="157">
                  <c:v>16.5</c:v>
                </c:pt>
                <c:pt idx="158">
                  <c:v>17.80000000000001</c:v>
                </c:pt>
                <c:pt idx="159">
                  <c:v>21.40000000000001</c:v>
                </c:pt>
                <c:pt idx="160">
                  <c:v>22.79999999999998</c:v>
                </c:pt>
                <c:pt idx="161">
                  <c:v>23.79999999999998</c:v>
                </c:pt>
                <c:pt idx="162">
                  <c:v>20.79999999999998</c:v>
                </c:pt>
                <c:pt idx="163">
                  <c:v>20.09999999999999</c:v>
                </c:pt>
                <c:pt idx="164">
                  <c:v>22.30000000000001</c:v>
                </c:pt>
                <c:pt idx="165">
                  <c:v>27.60000000000002</c:v>
                </c:pt>
                <c:pt idx="166">
                  <c:v>27.90000000000001</c:v>
                </c:pt>
                <c:pt idx="167">
                  <c:v>31.79999999999998</c:v>
                </c:pt>
                <c:pt idx="168">
                  <c:v>23.20000000000002</c:v>
                </c:pt>
                <c:pt idx="169">
                  <c:v>19.90000000000001</c:v>
                </c:pt>
                <c:pt idx="170">
                  <c:v>18.40000000000001</c:v>
                </c:pt>
                <c:pt idx="171">
                  <c:v>14.40000000000001</c:v>
                </c:pt>
                <c:pt idx="172">
                  <c:v>11.6</c:v>
                </c:pt>
                <c:pt idx="173">
                  <c:v>14.0</c:v>
                </c:pt>
                <c:pt idx="174">
                  <c:v>17.60000000000003</c:v>
                </c:pt>
                <c:pt idx="175">
                  <c:v>16.5</c:v>
                </c:pt>
                <c:pt idx="176">
                  <c:v>10.60000000000002</c:v>
                </c:pt>
                <c:pt idx="177">
                  <c:v>7.900000000000007</c:v>
                </c:pt>
                <c:pt idx="178">
                  <c:v>7.700000000000017</c:v>
                </c:pt>
                <c:pt idx="179">
                  <c:v>10.20000000000002</c:v>
                </c:pt>
                <c:pt idx="180">
                  <c:v>10.20000000000002</c:v>
                </c:pt>
                <c:pt idx="181">
                  <c:v>9.0</c:v>
                </c:pt>
                <c:pt idx="182">
                  <c:v>-4.700000000000017</c:v>
                </c:pt>
                <c:pt idx="183">
                  <c:v>29.60000000000002</c:v>
                </c:pt>
                <c:pt idx="184">
                  <c:v>18.29999999999999</c:v>
                </c:pt>
                <c:pt idx="185">
                  <c:v>-35.0</c:v>
                </c:pt>
                <c:pt idx="186">
                  <c:v>-46.40000000000001</c:v>
                </c:pt>
                <c:pt idx="187">
                  <c:v>-3.599999999999994</c:v>
                </c:pt>
                <c:pt idx="188">
                  <c:v>10.30000000000001</c:v>
                </c:pt>
                <c:pt idx="189">
                  <c:v>11.90000000000001</c:v>
                </c:pt>
                <c:pt idx="190">
                  <c:v>13.80000000000001</c:v>
                </c:pt>
                <c:pt idx="191">
                  <c:v>11.6</c:v>
                </c:pt>
                <c:pt idx="192">
                  <c:v>22.0</c:v>
                </c:pt>
                <c:pt idx="193">
                  <c:v>17.69999999999999</c:v>
                </c:pt>
                <c:pt idx="194">
                  <c:v>11.20000000000002</c:v>
                </c:pt>
                <c:pt idx="195">
                  <c:v>14.3</c:v>
                </c:pt>
                <c:pt idx="196">
                  <c:v>11.80000000000001</c:v>
                </c:pt>
                <c:pt idx="197">
                  <c:v>15.80000000000001</c:v>
                </c:pt>
                <c:pt idx="198">
                  <c:v>14.30000000000001</c:v>
                </c:pt>
                <c:pt idx="199">
                  <c:v>17.59999999999999</c:v>
                </c:pt>
                <c:pt idx="200">
                  <c:v>20.19999999999999</c:v>
                </c:pt>
                <c:pt idx="201">
                  <c:v>23.30000000000001</c:v>
                </c:pt>
                <c:pt idx="202">
                  <c:v>22.29999999999999</c:v>
                </c:pt>
                <c:pt idx="203">
                  <c:v>18.60000000000002</c:v>
                </c:pt>
                <c:pt idx="204">
                  <c:v>8.600000000000021</c:v>
                </c:pt>
                <c:pt idx="205">
                  <c:v>10.5</c:v>
                </c:pt>
                <c:pt idx="206">
                  <c:v>12.40000000000001</c:v>
                </c:pt>
                <c:pt idx="207">
                  <c:v>16.0</c:v>
                </c:pt>
                <c:pt idx="208">
                  <c:v>19.5</c:v>
                </c:pt>
                <c:pt idx="209">
                  <c:v>10.6</c:v>
                </c:pt>
                <c:pt idx="210">
                  <c:v>15.39999999999998</c:v>
                </c:pt>
                <c:pt idx="211">
                  <c:v>16.89999999999999</c:v>
                </c:pt>
                <c:pt idx="212">
                  <c:v>17.79999999999999</c:v>
                </c:pt>
                <c:pt idx="213">
                  <c:v>29.00000000000001</c:v>
                </c:pt>
                <c:pt idx="214">
                  <c:v>24.19999999999999</c:v>
                </c:pt>
                <c:pt idx="215">
                  <c:v>23.79999999999998</c:v>
                </c:pt>
                <c:pt idx="216">
                  <c:v>39.60000000000001</c:v>
                </c:pt>
                <c:pt idx="217">
                  <c:v>35.2</c:v>
                </c:pt>
                <c:pt idx="218">
                  <c:v>29.39999999999999</c:v>
                </c:pt>
                <c:pt idx="219">
                  <c:v>29.69999999999999</c:v>
                </c:pt>
                <c:pt idx="220">
                  <c:v>27.79999999999998</c:v>
                </c:pt>
                <c:pt idx="221">
                  <c:v>31.09999999999999</c:v>
                </c:pt>
                <c:pt idx="222">
                  <c:v>34.4</c:v>
                </c:pt>
                <c:pt idx="223">
                  <c:v>31.59999999999999</c:v>
                </c:pt>
                <c:pt idx="224">
                  <c:v>26.5</c:v>
                </c:pt>
                <c:pt idx="225">
                  <c:v>28.80000000000001</c:v>
                </c:pt>
                <c:pt idx="226">
                  <c:v>25.90000000000001</c:v>
                </c:pt>
                <c:pt idx="227">
                  <c:v>27.29999999999998</c:v>
                </c:pt>
                <c:pt idx="228">
                  <c:v>27.70000000000002</c:v>
                </c:pt>
                <c:pt idx="229">
                  <c:v>19.0</c:v>
                </c:pt>
                <c:pt idx="230">
                  <c:v>21.29999999999998</c:v>
                </c:pt>
                <c:pt idx="231">
                  <c:v>29.40000000000001</c:v>
                </c:pt>
                <c:pt idx="232">
                  <c:v>37.20000000000002</c:v>
                </c:pt>
                <c:pt idx="233">
                  <c:v>36.8</c:v>
                </c:pt>
                <c:pt idx="234">
                  <c:v>21.09999999999999</c:v>
                </c:pt>
                <c:pt idx="235">
                  <c:v>20.29999999999998</c:v>
                </c:pt>
                <c:pt idx="236">
                  <c:v>20.59999999999999</c:v>
                </c:pt>
                <c:pt idx="237">
                  <c:v>22.0</c:v>
                </c:pt>
                <c:pt idx="238">
                  <c:v>23.5</c:v>
                </c:pt>
                <c:pt idx="239">
                  <c:v>13.8</c:v>
                </c:pt>
                <c:pt idx="240">
                  <c:v>22.39999999999999</c:v>
                </c:pt>
                <c:pt idx="241">
                  <c:v>28.59999999999999</c:v>
                </c:pt>
                <c:pt idx="242">
                  <c:v>24.0</c:v>
                </c:pt>
                <c:pt idx="243">
                  <c:v>25.29999999999999</c:v>
                </c:pt>
                <c:pt idx="244">
                  <c:v>23.89999999999999</c:v>
                </c:pt>
                <c:pt idx="245">
                  <c:v>23.00000000000001</c:v>
                </c:pt>
                <c:pt idx="246">
                  <c:v>22.09999999999999</c:v>
                </c:pt>
                <c:pt idx="247">
                  <c:v>25.00000000000001</c:v>
                </c:pt>
                <c:pt idx="248">
                  <c:v>17.80000000000001</c:v>
                </c:pt>
                <c:pt idx="249">
                  <c:v>13.40000000000001</c:v>
                </c:pt>
                <c:pt idx="250">
                  <c:v>9.900000000000002</c:v>
                </c:pt>
                <c:pt idx="251">
                  <c:v>9.400000000000005</c:v>
                </c:pt>
                <c:pt idx="252">
                  <c:v>9.0</c:v>
                </c:pt>
                <c:pt idx="253">
                  <c:v>12.40000000000001</c:v>
                </c:pt>
                <c:pt idx="254">
                  <c:v>14.30000000000001</c:v>
                </c:pt>
                <c:pt idx="255">
                  <c:v>3.300000000000011</c:v>
                </c:pt>
                <c:pt idx="256">
                  <c:v>4.899999999999991</c:v>
                </c:pt>
                <c:pt idx="257">
                  <c:v>14.3</c:v>
                </c:pt>
                <c:pt idx="258">
                  <c:v>18.79999999999999</c:v>
                </c:pt>
                <c:pt idx="259">
                  <c:v>10.8</c:v>
                </c:pt>
                <c:pt idx="260">
                  <c:v>12.5</c:v>
                </c:pt>
                <c:pt idx="261">
                  <c:v>11.3</c:v>
                </c:pt>
                <c:pt idx="262">
                  <c:v>9.6</c:v>
                </c:pt>
                <c:pt idx="263">
                  <c:v>22.30000000000001</c:v>
                </c:pt>
                <c:pt idx="264">
                  <c:v>9.69999999999999</c:v>
                </c:pt>
              </c:numCache>
            </c:numRef>
          </c:yVal>
          <c:smooth val="0"/>
        </c:ser>
        <c:ser>
          <c:idx val="0"/>
          <c:order val="1"/>
          <c:tx>
            <c:v>NEUTRAL</c:v>
          </c:tx>
          <c:spPr>
            <a:ln w="28575">
              <a:noFill/>
            </a:ln>
          </c:spPr>
          <c:xVal>
            <c:numRef>
              <c:f>ISU_diff_sorted2_shear!$U$1748:$U$2066</c:f>
              <c:numCache>
                <c:formatCode>General</c:formatCode>
                <c:ptCount val="319"/>
                <c:pt idx="0">
                  <c:v>3.452832999999996</c:v>
                </c:pt>
                <c:pt idx="1">
                  <c:v>2.896499999999996</c:v>
                </c:pt>
                <c:pt idx="2">
                  <c:v>3.322499999999998</c:v>
                </c:pt>
                <c:pt idx="3">
                  <c:v>3.130666999999999</c:v>
                </c:pt>
                <c:pt idx="4">
                  <c:v>5.882333</c:v>
                </c:pt>
                <c:pt idx="5">
                  <c:v>5.751333</c:v>
                </c:pt>
                <c:pt idx="6">
                  <c:v>5.433833</c:v>
                </c:pt>
                <c:pt idx="7">
                  <c:v>5.035666000000001</c:v>
                </c:pt>
                <c:pt idx="8">
                  <c:v>4.826832999999985</c:v>
                </c:pt>
                <c:pt idx="9">
                  <c:v>5.363332999999995</c:v>
                </c:pt>
                <c:pt idx="10">
                  <c:v>5.760499999999999</c:v>
                </c:pt>
                <c:pt idx="11">
                  <c:v>5.184999999999984</c:v>
                </c:pt>
                <c:pt idx="12">
                  <c:v>5.711333</c:v>
                </c:pt>
                <c:pt idx="13">
                  <c:v>6.206833</c:v>
                </c:pt>
                <c:pt idx="14">
                  <c:v>6.479167000000002</c:v>
                </c:pt>
                <c:pt idx="15">
                  <c:v>6.573833</c:v>
                </c:pt>
                <c:pt idx="16">
                  <c:v>5.9845</c:v>
                </c:pt>
                <c:pt idx="17">
                  <c:v>4.956833</c:v>
                </c:pt>
                <c:pt idx="18">
                  <c:v>4.48</c:v>
                </c:pt>
                <c:pt idx="19">
                  <c:v>3.68</c:v>
                </c:pt>
                <c:pt idx="20">
                  <c:v>4.2</c:v>
                </c:pt>
                <c:pt idx="21">
                  <c:v>4.233167</c:v>
                </c:pt>
                <c:pt idx="22">
                  <c:v>5.315165999999984</c:v>
                </c:pt>
                <c:pt idx="23">
                  <c:v>5.5695</c:v>
                </c:pt>
                <c:pt idx="24">
                  <c:v>5.636999999999999</c:v>
                </c:pt>
                <c:pt idx="25">
                  <c:v>5.835166</c:v>
                </c:pt>
                <c:pt idx="26">
                  <c:v>6.230834</c:v>
                </c:pt>
                <c:pt idx="27">
                  <c:v>5.448667000000003</c:v>
                </c:pt>
                <c:pt idx="28">
                  <c:v>5.78166700000001</c:v>
                </c:pt>
                <c:pt idx="29">
                  <c:v>6.032166</c:v>
                </c:pt>
                <c:pt idx="30">
                  <c:v>6.440333</c:v>
                </c:pt>
                <c:pt idx="31">
                  <c:v>6.823832999999984</c:v>
                </c:pt>
                <c:pt idx="32">
                  <c:v>6.140499999999999</c:v>
                </c:pt>
                <c:pt idx="33">
                  <c:v>5.728333</c:v>
                </c:pt>
                <c:pt idx="34">
                  <c:v>5.352499999999996</c:v>
                </c:pt>
                <c:pt idx="35">
                  <c:v>4.464999999999994</c:v>
                </c:pt>
                <c:pt idx="36">
                  <c:v>3.818531</c:v>
                </c:pt>
                <c:pt idx="37">
                  <c:v>4.725166999999994</c:v>
                </c:pt>
                <c:pt idx="38">
                  <c:v>5.155333999999995</c:v>
                </c:pt>
                <c:pt idx="39">
                  <c:v>6.634166999999985</c:v>
                </c:pt>
                <c:pt idx="40">
                  <c:v>6.074832999999995</c:v>
                </c:pt>
                <c:pt idx="41">
                  <c:v>7.658499999999996</c:v>
                </c:pt>
                <c:pt idx="42">
                  <c:v>7.5385</c:v>
                </c:pt>
                <c:pt idx="43">
                  <c:v>7.033</c:v>
                </c:pt>
                <c:pt idx="44">
                  <c:v>6.936833000000001</c:v>
                </c:pt>
                <c:pt idx="45">
                  <c:v>6.996333</c:v>
                </c:pt>
                <c:pt idx="46">
                  <c:v>6.844499999999996</c:v>
                </c:pt>
                <c:pt idx="47">
                  <c:v>7.40166700000001</c:v>
                </c:pt>
                <c:pt idx="48">
                  <c:v>7.538667000000001</c:v>
                </c:pt>
                <c:pt idx="49">
                  <c:v>7.649667000000001</c:v>
                </c:pt>
                <c:pt idx="50">
                  <c:v>7.721833</c:v>
                </c:pt>
                <c:pt idx="51">
                  <c:v>7.977</c:v>
                </c:pt>
                <c:pt idx="52">
                  <c:v>7.884499999999996</c:v>
                </c:pt>
                <c:pt idx="53">
                  <c:v>7.972167</c:v>
                </c:pt>
                <c:pt idx="54">
                  <c:v>7.826499999999998</c:v>
                </c:pt>
                <c:pt idx="55">
                  <c:v>7.544999999999995</c:v>
                </c:pt>
                <c:pt idx="56">
                  <c:v>7.4015</c:v>
                </c:pt>
                <c:pt idx="57">
                  <c:v>7.45</c:v>
                </c:pt>
                <c:pt idx="58">
                  <c:v>7.151999999999997</c:v>
                </c:pt>
                <c:pt idx="59">
                  <c:v>7.104999999999984</c:v>
                </c:pt>
                <c:pt idx="60">
                  <c:v>7.156667</c:v>
                </c:pt>
                <c:pt idx="61">
                  <c:v>7.139167</c:v>
                </c:pt>
                <c:pt idx="62">
                  <c:v>7.385832999999994</c:v>
                </c:pt>
                <c:pt idx="63">
                  <c:v>7.438833</c:v>
                </c:pt>
                <c:pt idx="64">
                  <c:v>7.027999999999984</c:v>
                </c:pt>
                <c:pt idx="65">
                  <c:v>7.0055</c:v>
                </c:pt>
                <c:pt idx="66">
                  <c:v>6.661166999999994</c:v>
                </c:pt>
                <c:pt idx="67">
                  <c:v>6.719</c:v>
                </c:pt>
                <c:pt idx="68">
                  <c:v>6.5295</c:v>
                </c:pt>
                <c:pt idx="69">
                  <c:v>6.417333</c:v>
                </c:pt>
                <c:pt idx="70">
                  <c:v>6.238667000000003</c:v>
                </c:pt>
                <c:pt idx="71">
                  <c:v>5.781167</c:v>
                </c:pt>
                <c:pt idx="72">
                  <c:v>5.805167</c:v>
                </c:pt>
                <c:pt idx="73">
                  <c:v>5.408167</c:v>
                </c:pt>
                <c:pt idx="74">
                  <c:v>5.247167</c:v>
                </c:pt>
                <c:pt idx="75">
                  <c:v>5.413</c:v>
                </c:pt>
                <c:pt idx="76">
                  <c:v>5.703667000000001</c:v>
                </c:pt>
                <c:pt idx="77">
                  <c:v>6.076</c:v>
                </c:pt>
                <c:pt idx="78">
                  <c:v>5.737</c:v>
                </c:pt>
                <c:pt idx="79">
                  <c:v>6.24966700000001</c:v>
                </c:pt>
                <c:pt idx="80">
                  <c:v>6.158332999999994</c:v>
                </c:pt>
                <c:pt idx="81">
                  <c:v>6.338167</c:v>
                </c:pt>
                <c:pt idx="82">
                  <c:v>5.649999999999998</c:v>
                </c:pt>
                <c:pt idx="83">
                  <c:v>5.394332999999984</c:v>
                </c:pt>
                <c:pt idx="84">
                  <c:v>6.174999999999994</c:v>
                </c:pt>
                <c:pt idx="85">
                  <c:v>6.052667</c:v>
                </c:pt>
                <c:pt idx="86">
                  <c:v>5.879667000000003</c:v>
                </c:pt>
                <c:pt idx="87">
                  <c:v>6.231</c:v>
                </c:pt>
                <c:pt idx="88">
                  <c:v>6.214667</c:v>
                </c:pt>
                <c:pt idx="89">
                  <c:v>5.431167000000002</c:v>
                </c:pt>
                <c:pt idx="90">
                  <c:v>7.814999999999977</c:v>
                </c:pt>
                <c:pt idx="91">
                  <c:v>7.145667</c:v>
                </c:pt>
                <c:pt idx="92">
                  <c:v>7.120166999999977</c:v>
                </c:pt>
                <c:pt idx="93">
                  <c:v>7.4175</c:v>
                </c:pt>
                <c:pt idx="94">
                  <c:v>7.2475</c:v>
                </c:pt>
                <c:pt idx="95">
                  <c:v>7.2385</c:v>
                </c:pt>
                <c:pt idx="96">
                  <c:v>6.503167</c:v>
                </c:pt>
                <c:pt idx="97">
                  <c:v>6.072</c:v>
                </c:pt>
                <c:pt idx="98">
                  <c:v>5.826667</c:v>
                </c:pt>
                <c:pt idx="99">
                  <c:v>7.379833</c:v>
                </c:pt>
                <c:pt idx="100">
                  <c:v>7.428333</c:v>
                </c:pt>
                <c:pt idx="101">
                  <c:v>7.511833</c:v>
                </c:pt>
                <c:pt idx="102">
                  <c:v>7.751667000000002</c:v>
                </c:pt>
                <c:pt idx="103">
                  <c:v>7.514999999999985</c:v>
                </c:pt>
                <c:pt idx="104">
                  <c:v>7.4635</c:v>
                </c:pt>
                <c:pt idx="105">
                  <c:v>7.890666</c:v>
                </c:pt>
                <c:pt idx="106">
                  <c:v>8.337667000000001</c:v>
                </c:pt>
                <c:pt idx="107">
                  <c:v>8.035334</c:v>
                </c:pt>
                <c:pt idx="108">
                  <c:v>8.054</c:v>
                </c:pt>
                <c:pt idx="109">
                  <c:v>7.495333</c:v>
                </c:pt>
                <c:pt idx="110">
                  <c:v>7.515166999999995</c:v>
                </c:pt>
                <c:pt idx="111">
                  <c:v>7.966667000000001</c:v>
                </c:pt>
                <c:pt idx="112">
                  <c:v>7.648333999999997</c:v>
                </c:pt>
                <c:pt idx="113">
                  <c:v>6.88</c:v>
                </c:pt>
                <c:pt idx="114">
                  <c:v>6.692499999999994</c:v>
                </c:pt>
                <c:pt idx="115">
                  <c:v>6.848166</c:v>
                </c:pt>
                <c:pt idx="116">
                  <c:v>7.214333999999996</c:v>
                </c:pt>
                <c:pt idx="117">
                  <c:v>6.995</c:v>
                </c:pt>
                <c:pt idx="118">
                  <c:v>7.179833</c:v>
                </c:pt>
                <c:pt idx="119">
                  <c:v>6.328999999999985</c:v>
                </c:pt>
                <c:pt idx="120">
                  <c:v>6.5105</c:v>
                </c:pt>
                <c:pt idx="121">
                  <c:v>5.053256</c:v>
                </c:pt>
                <c:pt idx="122">
                  <c:v>5.077833</c:v>
                </c:pt>
                <c:pt idx="123">
                  <c:v>2.775666999999998</c:v>
                </c:pt>
                <c:pt idx="124">
                  <c:v>11.359</c:v>
                </c:pt>
                <c:pt idx="125">
                  <c:v>3.935832999999997</c:v>
                </c:pt>
                <c:pt idx="126">
                  <c:v>3.930499999999999</c:v>
                </c:pt>
                <c:pt idx="127">
                  <c:v>4.697499999999985</c:v>
                </c:pt>
                <c:pt idx="128">
                  <c:v>5.859334</c:v>
                </c:pt>
                <c:pt idx="129">
                  <c:v>6.815833999999985</c:v>
                </c:pt>
                <c:pt idx="130">
                  <c:v>6.332167</c:v>
                </c:pt>
                <c:pt idx="131">
                  <c:v>6.048666</c:v>
                </c:pt>
                <c:pt idx="132">
                  <c:v>5.587</c:v>
                </c:pt>
                <c:pt idx="133">
                  <c:v>5.314667</c:v>
                </c:pt>
                <c:pt idx="134">
                  <c:v>4.735833</c:v>
                </c:pt>
                <c:pt idx="135">
                  <c:v>3.7775</c:v>
                </c:pt>
                <c:pt idx="136">
                  <c:v>3.3635</c:v>
                </c:pt>
                <c:pt idx="137">
                  <c:v>5.211</c:v>
                </c:pt>
                <c:pt idx="138">
                  <c:v>5.521833</c:v>
                </c:pt>
                <c:pt idx="139">
                  <c:v>5.892832999999977</c:v>
                </c:pt>
                <c:pt idx="140">
                  <c:v>4.576833</c:v>
                </c:pt>
                <c:pt idx="141">
                  <c:v>4.975333000000001</c:v>
                </c:pt>
                <c:pt idx="142">
                  <c:v>5.4685</c:v>
                </c:pt>
                <c:pt idx="143">
                  <c:v>4.173999999999999</c:v>
                </c:pt>
                <c:pt idx="144">
                  <c:v>4.097166999999994</c:v>
                </c:pt>
                <c:pt idx="145">
                  <c:v>5.9955</c:v>
                </c:pt>
                <c:pt idx="146">
                  <c:v>7.443</c:v>
                </c:pt>
                <c:pt idx="147">
                  <c:v>10.909</c:v>
                </c:pt>
                <c:pt idx="148">
                  <c:v>9.083834000000004</c:v>
                </c:pt>
                <c:pt idx="149">
                  <c:v>9.823667</c:v>
                </c:pt>
                <c:pt idx="150">
                  <c:v>11.57217</c:v>
                </c:pt>
                <c:pt idx="151">
                  <c:v>7.597332999999995</c:v>
                </c:pt>
                <c:pt idx="152">
                  <c:v>7.9435</c:v>
                </c:pt>
                <c:pt idx="153">
                  <c:v>8.251000000000001</c:v>
                </c:pt>
                <c:pt idx="154">
                  <c:v>8.589167000000001</c:v>
                </c:pt>
                <c:pt idx="155">
                  <c:v>8.517834</c:v>
                </c:pt>
                <c:pt idx="156">
                  <c:v>8.654000000000003</c:v>
                </c:pt>
                <c:pt idx="157">
                  <c:v>3.042832999999999</c:v>
                </c:pt>
                <c:pt idx="158">
                  <c:v>3.654167</c:v>
                </c:pt>
                <c:pt idx="159">
                  <c:v>2.563</c:v>
                </c:pt>
                <c:pt idx="160">
                  <c:v>3.772333</c:v>
                </c:pt>
                <c:pt idx="161">
                  <c:v>3.464666999999999</c:v>
                </c:pt>
                <c:pt idx="162">
                  <c:v>3.2375</c:v>
                </c:pt>
                <c:pt idx="163">
                  <c:v>3.082</c:v>
                </c:pt>
                <c:pt idx="164">
                  <c:v>3.1185</c:v>
                </c:pt>
                <c:pt idx="165">
                  <c:v>3.579167</c:v>
                </c:pt>
                <c:pt idx="166">
                  <c:v>3.110167</c:v>
                </c:pt>
                <c:pt idx="167">
                  <c:v>2.960333</c:v>
                </c:pt>
                <c:pt idx="168">
                  <c:v>8.247999999999997</c:v>
                </c:pt>
                <c:pt idx="169">
                  <c:v>7.884666</c:v>
                </c:pt>
                <c:pt idx="170">
                  <c:v>7.509666000000001</c:v>
                </c:pt>
                <c:pt idx="171">
                  <c:v>7.353499999999999</c:v>
                </c:pt>
                <c:pt idx="172">
                  <c:v>7.331833</c:v>
                </c:pt>
                <c:pt idx="173">
                  <c:v>8.0615</c:v>
                </c:pt>
                <c:pt idx="174">
                  <c:v>8.308666</c:v>
                </c:pt>
                <c:pt idx="175">
                  <c:v>9.124332999999998</c:v>
                </c:pt>
                <c:pt idx="176">
                  <c:v>9.143666</c:v>
                </c:pt>
                <c:pt idx="177">
                  <c:v>9.211165999999998</c:v>
                </c:pt>
                <c:pt idx="178">
                  <c:v>9.143166999999998</c:v>
                </c:pt>
                <c:pt idx="179">
                  <c:v>9.162167</c:v>
                </c:pt>
                <c:pt idx="180">
                  <c:v>8.515333</c:v>
                </c:pt>
                <c:pt idx="181">
                  <c:v>7.983167</c:v>
                </c:pt>
                <c:pt idx="182">
                  <c:v>4.523667</c:v>
                </c:pt>
                <c:pt idx="183">
                  <c:v>3.483667</c:v>
                </c:pt>
                <c:pt idx="184">
                  <c:v>3.6535</c:v>
                </c:pt>
                <c:pt idx="185">
                  <c:v>3.194666999999999</c:v>
                </c:pt>
                <c:pt idx="186">
                  <c:v>3.412166999999997</c:v>
                </c:pt>
                <c:pt idx="187">
                  <c:v>5.03966700000001</c:v>
                </c:pt>
                <c:pt idx="188">
                  <c:v>4.110499999999996</c:v>
                </c:pt>
                <c:pt idx="189">
                  <c:v>4.826166999999994</c:v>
                </c:pt>
                <c:pt idx="190">
                  <c:v>3.034167</c:v>
                </c:pt>
                <c:pt idx="191">
                  <c:v>2.7825</c:v>
                </c:pt>
                <c:pt idx="192">
                  <c:v>3.391999999999999</c:v>
                </c:pt>
                <c:pt idx="193">
                  <c:v>4.222999999999995</c:v>
                </c:pt>
                <c:pt idx="194">
                  <c:v>4.551</c:v>
                </c:pt>
                <c:pt idx="195">
                  <c:v>3.704833</c:v>
                </c:pt>
                <c:pt idx="196">
                  <c:v>3.6305</c:v>
                </c:pt>
                <c:pt idx="197">
                  <c:v>2.363167</c:v>
                </c:pt>
                <c:pt idx="198">
                  <c:v>3.259</c:v>
                </c:pt>
                <c:pt idx="199">
                  <c:v>4.0065</c:v>
                </c:pt>
                <c:pt idx="200">
                  <c:v>3.818999999999999</c:v>
                </c:pt>
                <c:pt idx="201">
                  <c:v>4.551667000000001</c:v>
                </c:pt>
                <c:pt idx="202">
                  <c:v>4.538167</c:v>
                </c:pt>
                <c:pt idx="203">
                  <c:v>4.3465</c:v>
                </c:pt>
                <c:pt idx="204">
                  <c:v>4.974167</c:v>
                </c:pt>
                <c:pt idx="205">
                  <c:v>4.952333</c:v>
                </c:pt>
                <c:pt idx="206">
                  <c:v>4.743667000000002</c:v>
                </c:pt>
                <c:pt idx="207">
                  <c:v>5.125833999999975</c:v>
                </c:pt>
                <c:pt idx="208">
                  <c:v>5.092833999999995</c:v>
                </c:pt>
                <c:pt idx="209">
                  <c:v>5.561999999999998</c:v>
                </c:pt>
                <c:pt idx="210">
                  <c:v>5.554667</c:v>
                </c:pt>
                <c:pt idx="211">
                  <c:v>5.339167</c:v>
                </c:pt>
                <c:pt idx="212">
                  <c:v>5.868999999999986</c:v>
                </c:pt>
                <c:pt idx="213">
                  <c:v>5.155832999999976</c:v>
                </c:pt>
                <c:pt idx="214">
                  <c:v>4.848166</c:v>
                </c:pt>
                <c:pt idx="215">
                  <c:v>5.726</c:v>
                </c:pt>
                <c:pt idx="216">
                  <c:v>5.513667</c:v>
                </c:pt>
                <c:pt idx="217">
                  <c:v>5.714333999999996</c:v>
                </c:pt>
                <c:pt idx="218">
                  <c:v>5.846999999999999</c:v>
                </c:pt>
                <c:pt idx="219">
                  <c:v>6.079</c:v>
                </c:pt>
                <c:pt idx="220">
                  <c:v>6.665999999999976</c:v>
                </c:pt>
                <c:pt idx="221">
                  <c:v>6.5085</c:v>
                </c:pt>
                <c:pt idx="222">
                  <c:v>5.898667</c:v>
                </c:pt>
                <c:pt idx="223">
                  <c:v>6.179</c:v>
                </c:pt>
                <c:pt idx="224">
                  <c:v>6.615499999999995</c:v>
                </c:pt>
                <c:pt idx="225">
                  <c:v>5.7335</c:v>
                </c:pt>
                <c:pt idx="226">
                  <c:v>6.171167</c:v>
                </c:pt>
                <c:pt idx="227">
                  <c:v>5.644833999999976</c:v>
                </c:pt>
                <c:pt idx="228">
                  <c:v>5.862667</c:v>
                </c:pt>
                <c:pt idx="229">
                  <c:v>6.347499999999997</c:v>
                </c:pt>
                <c:pt idx="230">
                  <c:v>7.201334</c:v>
                </c:pt>
                <c:pt idx="231">
                  <c:v>7.664666999999984</c:v>
                </c:pt>
                <c:pt idx="232">
                  <c:v>7.434166</c:v>
                </c:pt>
                <c:pt idx="233">
                  <c:v>9.968833</c:v>
                </c:pt>
                <c:pt idx="234">
                  <c:v>10.2005</c:v>
                </c:pt>
                <c:pt idx="235">
                  <c:v>10.23117</c:v>
                </c:pt>
                <c:pt idx="236">
                  <c:v>9.9495</c:v>
                </c:pt>
                <c:pt idx="237">
                  <c:v>10.0195</c:v>
                </c:pt>
                <c:pt idx="238">
                  <c:v>10.05733</c:v>
                </c:pt>
                <c:pt idx="239">
                  <c:v>3.283333000000001</c:v>
                </c:pt>
                <c:pt idx="240">
                  <c:v>10.4805</c:v>
                </c:pt>
                <c:pt idx="241">
                  <c:v>9.554667</c:v>
                </c:pt>
                <c:pt idx="242">
                  <c:v>8.630500000000001</c:v>
                </c:pt>
                <c:pt idx="243">
                  <c:v>7.2505</c:v>
                </c:pt>
                <c:pt idx="244">
                  <c:v>8.807</c:v>
                </c:pt>
                <c:pt idx="245">
                  <c:v>8.96966600000001</c:v>
                </c:pt>
                <c:pt idx="246">
                  <c:v>8.5</c:v>
                </c:pt>
                <c:pt idx="247">
                  <c:v>9.540999999999998</c:v>
                </c:pt>
                <c:pt idx="248">
                  <c:v>9.305166000000006</c:v>
                </c:pt>
                <c:pt idx="249">
                  <c:v>8.543834</c:v>
                </c:pt>
                <c:pt idx="250">
                  <c:v>8.361500000000004</c:v>
                </c:pt>
                <c:pt idx="251">
                  <c:v>7.943833</c:v>
                </c:pt>
                <c:pt idx="252">
                  <c:v>6.9335</c:v>
                </c:pt>
                <c:pt idx="253">
                  <c:v>6.59</c:v>
                </c:pt>
                <c:pt idx="254">
                  <c:v>5.806999999999999</c:v>
                </c:pt>
                <c:pt idx="255">
                  <c:v>5.339</c:v>
                </c:pt>
                <c:pt idx="256">
                  <c:v>7.593</c:v>
                </c:pt>
                <c:pt idx="257">
                  <c:v>6.636332999999999</c:v>
                </c:pt>
                <c:pt idx="258">
                  <c:v>5.850667</c:v>
                </c:pt>
                <c:pt idx="259">
                  <c:v>5.915667000000001</c:v>
                </c:pt>
                <c:pt idx="260">
                  <c:v>5.569833</c:v>
                </c:pt>
                <c:pt idx="261">
                  <c:v>4.924166999999986</c:v>
                </c:pt>
                <c:pt idx="262">
                  <c:v>6.424499999999997</c:v>
                </c:pt>
                <c:pt idx="263">
                  <c:v>6.053999999999998</c:v>
                </c:pt>
                <c:pt idx="264">
                  <c:v>6.174832999999984</c:v>
                </c:pt>
                <c:pt idx="265">
                  <c:v>5.745667000000001</c:v>
                </c:pt>
                <c:pt idx="266">
                  <c:v>6.269833999999999</c:v>
                </c:pt>
                <c:pt idx="267">
                  <c:v>6.145332999999995</c:v>
                </c:pt>
                <c:pt idx="268">
                  <c:v>5.198496999999985</c:v>
                </c:pt>
                <c:pt idx="269">
                  <c:v>4.805666</c:v>
                </c:pt>
                <c:pt idx="270">
                  <c:v>5.244499999999999</c:v>
                </c:pt>
                <c:pt idx="271">
                  <c:v>4.761999999999999</c:v>
                </c:pt>
                <c:pt idx="272">
                  <c:v>4.418</c:v>
                </c:pt>
                <c:pt idx="273">
                  <c:v>4.997333999999999</c:v>
                </c:pt>
                <c:pt idx="274">
                  <c:v>4.773</c:v>
                </c:pt>
                <c:pt idx="275">
                  <c:v>4.955167</c:v>
                </c:pt>
                <c:pt idx="276">
                  <c:v>4.7055</c:v>
                </c:pt>
                <c:pt idx="277">
                  <c:v>8.556000000000002</c:v>
                </c:pt>
                <c:pt idx="278">
                  <c:v>8.287666</c:v>
                </c:pt>
                <c:pt idx="279">
                  <c:v>8.405833000000004</c:v>
                </c:pt>
                <c:pt idx="280">
                  <c:v>8.5015</c:v>
                </c:pt>
                <c:pt idx="281">
                  <c:v>8.390667</c:v>
                </c:pt>
                <c:pt idx="282">
                  <c:v>8.497334</c:v>
                </c:pt>
                <c:pt idx="283">
                  <c:v>7.599667000000001</c:v>
                </c:pt>
                <c:pt idx="284">
                  <c:v>7.253667000000001</c:v>
                </c:pt>
                <c:pt idx="285">
                  <c:v>7.126999999999994</c:v>
                </c:pt>
                <c:pt idx="286">
                  <c:v>7.660166999999977</c:v>
                </c:pt>
                <c:pt idx="287">
                  <c:v>6.962333</c:v>
                </c:pt>
                <c:pt idx="288">
                  <c:v>6.865166999999984</c:v>
                </c:pt>
                <c:pt idx="289">
                  <c:v>6.483</c:v>
                </c:pt>
                <c:pt idx="290">
                  <c:v>4.998833</c:v>
                </c:pt>
                <c:pt idx="291">
                  <c:v>5.854332999999984</c:v>
                </c:pt>
                <c:pt idx="292">
                  <c:v>7.7855</c:v>
                </c:pt>
                <c:pt idx="293">
                  <c:v>4.883333</c:v>
                </c:pt>
                <c:pt idx="294">
                  <c:v>8.251000000000001</c:v>
                </c:pt>
                <c:pt idx="295">
                  <c:v>7.772833</c:v>
                </c:pt>
                <c:pt idx="296">
                  <c:v>7.668667</c:v>
                </c:pt>
                <c:pt idx="297">
                  <c:v>8.254000000000001</c:v>
                </c:pt>
                <c:pt idx="298">
                  <c:v>7.857332999999985</c:v>
                </c:pt>
                <c:pt idx="299">
                  <c:v>5.4705</c:v>
                </c:pt>
                <c:pt idx="300">
                  <c:v>5.566832999999995</c:v>
                </c:pt>
                <c:pt idx="301">
                  <c:v>4.98666700000001</c:v>
                </c:pt>
                <c:pt idx="302">
                  <c:v>4.232333</c:v>
                </c:pt>
                <c:pt idx="303">
                  <c:v>4.757832999999985</c:v>
                </c:pt>
                <c:pt idx="304">
                  <c:v>4.928667</c:v>
                </c:pt>
                <c:pt idx="305">
                  <c:v>4.983833</c:v>
                </c:pt>
                <c:pt idx="306">
                  <c:v>4.760832999999994</c:v>
                </c:pt>
                <c:pt idx="307">
                  <c:v>4.8705</c:v>
                </c:pt>
                <c:pt idx="308">
                  <c:v>5.488333</c:v>
                </c:pt>
                <c:pt idx="309">
                  <c:v>5.217499999999998</c:v>
                </c:pt>
                <c:pt idx="310">
                  <c:v>6.066832999999995</c:v>
                </c:pt>
                <c:pt idx="311">
                  <c:v>6.142832999999984</c:v>
                </c:pt>
                <c:pt idx="312">
                  <c:v>6.134832999999984</c:v>
                </c:pt>
                <c:pt idx="313">
                  <c:v>6.532333</c:v>
                </c:pt>
                <c:pt idx="314">
                  <c:v>6.262999999999995</c:v>
                </c:pt>
                <c:pt idx="315">
                  <c:v>6.697499999999985</c:v>
                </c:pt>
                <c:pt idx="316">
                  <c:v>6.172</c:v>
                </c:pt>
                <c:pt idx="317">
                  <c:v>6.161166999999994</c:v>
                </c:pt>
                <c:pt idx="318">
                  <c:v>6.392832999999977</c:v>
                </c:pt>
              </c:numCache>
            </c:numRef>
          </c:xVal>
          <c:yVal>
            <c:numRef>
              <c:f>ISU_diff_sorted2_shear!$AK$1748:$AK$2066</c:f>
              <c:numCache>
                <c:formatCode>General</c:formatCode>
                <c:ptCount val="319"/>
                <c:pt idx="0">
                  <c:v>-5.5</c:v>
                </c:pt>
                <c:pt idx="1">
                  <c:v>22.29999999999999</c:v>
                </c:pt>
                <c:pt idx="2">
                  <c:v>0.400000000000006</c:v>
                </c:pt>
                <c:pt idx="3">
                  <c:v>14.90000000000001</c:v>
                </c:pt>
                <c:pt idx="4">
                  <c:v>9.1</c:v>
                </c:pt>
                <c:pt idx="5">
                  <c:v>8.800000000000014</c:v>
                </c:pt>
                <c:pt idx="6">
                  <c:v>8.6</c:v>
                </c:pt>
                <c:pt idx="7">
                  <c:v>8.800000000000014</c:v>
                </c:pt>
                <c:pt idx="8">
                  <c:v>9.6</c:v>
                </c:pt>
                <c:pt idx="9">
                  <c:v>10.1</c:v>
                </c:pt>
                <c:pt idx="10">
                  <c:v>-0.599999999999994</c:v>
                </c:pt>
                <c:pt idx="11">
                  <c:v>18.60000000000002</c:v>
                </c:pt>
                <c:pt idx="12">
                  <c:v>11.7</c:v>
                </c:pt>
                <c:pt idx="13">
                  <c:v>14.5</c:v>
                </c:pt>
                <c:pt idx="14">
                  <c:v>15.90000000000001</c:v>
                </c:pt>
                <c:pt idx="15">
                  <c:v>11.8</c:v>
                </c:pt>
                <c:pt idx="16">
                  <c:v>8.1</c:v>
                </c:pt>
                <c:pt idx="17">
                  <c:v>5.5</c:v>
                </c:pt>
                <c:pt idx="18">
                  <c:v>6.100000000000023</c:v>
                </c:pt>
                <c:pt idx="19">
                  <c:v>8.69999999999999</c:v>
                </c:pt>
                <c:pt idx="20">
                  <c:v>11.2</c:v>
                </c:pt>
                <c:pt idx="21">
                  <c:v>23.59999999999999</c:v>
                </c:pt>
                <c:pt idx="22">
                  <c:v>0.899999999999978</c:v>
                </c:pt>
                <c:pt idx="23">
                  <c:v>10.10000000000002</c:v>
                </c:pt>
                <c:pt idx="24">
                  <c:v>7.599999999999994</c:v>
                </c:pt>
                <c:pt idx="25">
                  <c:v>5.700000000000017</c:v>
                </c:pt>
                <c:pt idx="26">
                  <c:v>9.299999999999984</c:v>
                </c:pt>
                <c:pt idx="27">
                  <c:v>6.80000000000001</c:v>
                </c:pt>
                <c:pt idx="28">
                  <c:v>5.599999999999994</c:v>
                </c:pt>
                <c:pt idx="29">
                  <c:v>5.200000000000017</c:v>
                </c:pt>
                <c:pt idx="30">
                  <c:v>4.400000000000007</c:v>
                </c:pt>
                <c:pt idx="31">
                  <c:v>2.699999999999988</c:v>
                </c:pt>
                <c:pt idx="32">
                  <c:v>6.099999999999994</c:v>
                </c:pt>
                <c:pt idx="33">
                  <c:v>3.5</c:v>
                </c:pt>
                <c:pt idx="34">
                  <c:v>4.099999999999994</c:v>
                </c:pt>
                <c:pt idx="35">
                  <c:v>6.699999999999989</c:v>
                </c:pt>
                <c:pt idx="36">
                  <c:v>35.5</c:v>
                </c:pt>
                <c:pt idx="37">
                  <c:v>43.50000000000001</c:v>
                </c:pt>
                <c:pt idx="38">
                  <c:v>32.0</c:v>
                </c:pt>
                <c:pt idx="39">
                  <c:v>-1.700000000000017</c:v>
                </c:pt>
                <c:pt idx="40">
                  <c:v>5.100000000000009</c:v>
                </c:pt>
                <c:pt idx="41">
                  <c:v>10.9</c:v>
                </c:pt>
                <c:pt idx="42">
                  <c:v>10.5</c:v>
                </c:pt>
                <c:pt idx="43">
                  <c:v>11.20000000000002</c:v>
                </c:pt>
                <c:pt idx="44">
                  <c:v>8.5</c:v>
                </c:pt>
                <c:pt idx="45">
                  <c:v>11.39999999999998</c:v>
                </c:pt>
                <c:pt idx="46">
                  <c:v>11.6</c:v>
                </c:pt>
                <c:pt idx="47">
                  <c:v>11.2</c:v>
                </c:pt>
                <c:pt idx="48">
                  <c:v>13.60000000000001</c:v>
                </c:pt>
                <c:pt idx="49">
                  <c:v>13.5</c:v>
                </c:pt>
                <c:pt idx="50">
                  <c:v>14.7</c:v>
                </c:pt>
                <c:pt idx="51">
                  <c:v>12.10000000000001</c:v>
                </c:pt>
                <c:pt idx="52">
                  <c:v>13.6</c:v>
                </c:pt>
                <c:pt idx="53">
                  <c:v>13.4</c:v>
                </c:pt>
                <c:pt idx="54">
                  <c:v>8.900000000000002</c:v>
                </c:pt>
                <c:pt idx="55">
                  <c:v>11.4</c:v>
                </c:pt>
                <c:pt idx="56">
                  <c:v>8.69999999999999</c:v>
                </c:pt>
                <c:pt idx="57">
                  <c:v>8.6</c:v>
                </c:pt>
                <c:pt idx="58">
                  <c:v>10.5</c:v>
                </c:pt>
                <c:pt idx="59">
                  <c:v>13.60000000000001</c:v>
                </c:pt>
                <c:pt idx="60">
                  <c:v>14.5</c:v>
                </c:pt>
                <c:pt idx="61">
                  <c:v>15.1</c:v>
                </c:pt>
                <c:pt idx="62">
                  <c:v>13.60000000000001</c:v>
                </c:pt>
                <c:pt idx="63">
                  <c:v>15.60000000000001</c:v>
                </c:pt>
                <c:pt idx="64">
                  <c:v>10.10000000000001</c:v>
                </c:pt>
                <c:pt idx="65">
                  <c:v>11.20000000000002</c:v>
                </c:pt>
                <c:pt idx="66">
                  <c:v>14.2</c:v>
                </c:pt>
                <c:pt idx="67">
                  <c:v>17.19999999999999</c:v>
                </c:pt>
                <c:pt idx="68">
                  <c:v>17.0</c:v>
                </c:pt>
                <c:pt idx="69">
                  <c:v>14.40000000000001</c:v>
                </c:pt>
                <c:pt idx="70">
                  <c:v>10.10000000000001</c:v>
                </c:pt>
                <c:pt idx="71">
                  <c:v>15.2</c:v>
                </c:pt>
                <c:pt idx="72">
                  <c:v>13.2</c:v>
                </c:pt>
                <c:pt idx="73">
                  <c:v>9.400000000000002</c:v>
                </c:pt>
                <c:pt idx="74">
                  <c:v>6.0</c:v>
                </c:pt>
                <c:pt idx="75">
                  <c:v>7.699999999999989</c:v>
                </c:pt>
                <c:pt idx="76">
                  <c:v>10.70000000000002</c:v>
                </c:pt>
                <c:pt idx="77">
                  <c:v>6.900000000000007</c:v>
                </c:pt>
                <c:pt idx="78">
                  <c:v>6.599999999999994</c:v>
                </c:pt>
                <c:pt idx="79">
                  <c:v>5.5</c:v>
                </c:pt>
                <c:pt idx="80">
                  <c:v>8.0</c:v>
                </c:pt>
                <c:pt idx="81">
                  <c:v>7.099999999999994</c:v>
                </c:pt>
                <c:pt idx="82">
                  <c:v>9.5</c:v>
                </c:pt>
                <c:pt idx="83">
                  <c:v>5.30000000000001</c:v>
                </c:pt>
                <c:pt idx="84">
                  <c:v>10.6</c:v>
                </c:pt>
                <c:pt idx="85">
                  <c:v>14.60000000000002</c:v>
                </c:pt>
                <c:pt idx="86">
                  <c:v>10.30000000000001</c:v>
                </c:pt>
                <c:pt idx="87">
                  <c:v>8.900000000000005</c:v>
                </c:pt>
                <c:pt idx="88">
                  <c:v>1.5</c:v>
                </c:pt>
                <c:pt idx="89">
                  <c:v>9.0</c:v>
                </c:pt>
                <c:pt idx="90">
                  <c:v>9.600000000000021</c:v>
                </c:pt>
                <c:pt idx="91">
                  <c:v>4.5</c:v>
                </c:pt>
                <c:pt idx="92">
                  <c:v>12.20000000000002</c:v>
                </c:pt>
                <c:pt idx="93">
                  <c:v>5.5</c:v>
                </c:pt>
                <c:pt idx="94">
                  <c:v>8.89999999999998</c:v>
                </c:pt>
                <c:pt idx="95">
                  <c:v>7.0</c:v>
                </c:pt>
                <c:pt idx="96">
                  <c:v>6.900000000000007</c:v>
                </c:pt>
                <c:pt idx="97">
                  <c:v>13.0</c:v>
                </c:pt>
                <c:pt idx="98">
                  <c:v>9.100000000000021</c:v>
                </c:pt>
                <c:pt idx="99">
                  <c:v>11.2</c:v>
                </c:pt>
                <c:pt idx="100">
                  <c:v>11.9</c:v>
                </c:pt>
                <c:pt idx="101">
                  <c:v>13.6</c:v>
                </c:pt>
                <c:pt idx="102">
                  <c:v>14.8</c:v>
                </c:pt>
                <c:pt idx="103">
                  <c:v>16.5</c:v>
                </c:pt>
                <c:pt idx="104">
                  <c:v>11.0</c:v>
                </c:pt>
                <c:pt idx="105">
                  <c:v>11.5</c:v>
                </c:pt>
                <c:pt idx="106">
                  <c:v>10.0</c:v>
                </c:pt>
                <c:pt idx="107">
                  <c:v>10.6</c:v>
                </c:pt>
                <c:pt idx="108">
                  <c:v>10.90000000000001</c:v>
                </c:pt>
                <c:pt idx="109">
                  <c:v>6.80000000000001</c:v>
                </c:pt>
                <c:pt idx="110">
                  <c:v>10.90000000000001</c:v>
                </c:pt>
                <c:pt idx="111">
                  <c:v>10.80000000000001</c:v>
                </c:pt>
                <c:pt idx="112">
                  <c:v>9.5</c:v>
                </c:pt>
                <c:pt idx="113">
                  <c:v>13.2</c:v>
                </c:pt>
                <c:pt idx="114">
                  <c:v>11.20000000000002</c:v>
                </c:pt>
                <c:pt idx="115">
                  <c:v>14.80000000000001</c:v>
                </c:pt>
                <c:pt idx="116">
                  <c:v>12.90000000000001</c:v>
                </c:pt>
                <c:pt idx="117">
                  <c:v>12.1</c:v>
                </c:pt>
                <c:pt idx="118">
                  <c:v>9.89999999999998</c:v>
                </c:pt>
                <c:pt idx="119">
                  <c:v>7.900000000000007</c:v>
                </c:pt>
                <c:pt idx="120">
                  <c:v>7.400000000000007</c:v>
                </c:pt>
                <c:pt idx="121">
                  <c:v>12.0</c:v>
                </c:pt>
                <c:pt idx="122">
                  <c:v>9.900000000000005</c:v>
                </c:pt>
                <c:pt idx="123">
                  <c:v>11.4</c:v>
                </c:pt>
                <c:pt idx="124">
                  <c:v>11.5</c:v>
                </c:pt>
                <c:pt idx="125">
                  <c:v>7.900000000000007</c:v>
                </c:pt>
                <c:pt idx="126">
                  <c:v>14.80000000000001</c:v>
                </c:pt>
                <c:pt idx="127">
                  <c:v>9.100000000000021</c:v>
                </c:pt>
                <c:pt idx="128">
                  <c:v>1.200000000000017</c:v>
                </c:pt>
                <c:pt idx="129">
                  <c:v>1.199999999999988</c:v>
                </c:pt>
                <c:pt idx="130">
                  <c:v>-2.699999999999988</c:v>
                </c:pt>
                <c:pt idx="131">
                  <c:v>8.799999999999984</c:v>
                </c:pt>
                <c:pt idx="132">
                  <c:v>3.699999999999988</c:v>
                </c:pt>
                <c:pt idx="133">
                  <c:v>4.600000000000023</c:v>
                </c:pt>
                <c:pt idx="134">
                  <c:v>10.0</c:v>
                </c:pt>
                <c:pt idx="135">
                  <c:v>9.400000000000005</c:v>
                </c:pt>
                <c:pt idx="136">
                  <c:v>-3.199999999999988</c:v>
                </c:pt>
                <c:pt idx="137">
                  <c:v>16.5</c:v>
                </c:pt>
                <c:pt idx="138">
                  <c:v>8.6</c:v>
                </c:pt>
                <c:pt idx="139">
                  <c:v>7.199999999999989</c:v>
                </c:pt>
                <c:pt idx="140">
                  <c:v>11.8</c:v>
                </c:pt>
                <c:pt idx="141">
                  <c:v>13.5</c:v>
                </c:pt>
                <c:pt idx="142">
                  <c:v>8.89999999999998</c:v>
                </c:pt>
                <c:pt idx="143">
                  <c:v>-4.099999999999994</c:v>
                </c:pt>
                <c:pt idx="144">
                  <c:v>15.0</c:v>
                </c:pt>
                <c:pt idx="145">
                  <c:v>8.5</c:v>
                </c:pt>
                <c:pt idx="146">
                  <c:v>5.599999999999994</c:v>
                </c:pt>
                <c:pt idx="147">
                  <c:v>11.39999999999998</c:v>
                </c:pt>
                <c:pt idx="148">
                  <c:v>8.0</c:v>
                </c:pt>
                <c:pt idx="149">
                  <c:v>9.400000000000005</c:v>
                </c:pt>
                <c:pt idx="150">
                  <c:v>8.100000000000021</c:v>
                </c:pt>
                <c:pt idx="151">
                  <c:v>7.0</c:v>
                </c:pt>
                <c:pt idx="152">
                  <c:v>8.900000000000005</c:v>
                </c:pt>
                <c:pt idx="153">
                  <c:v>13.30000000000001</c:v>
                </c:pt>
                <c:pt idx="154">
                  <c:v>14.20000000000002</c:v>
                </c:pt>
                <c:pt idx="155">
                  <c:v>3.099999999999994</c:v>
                </c:pt>
                <c:pt idx="156">
                  <c:v>6.900000000000007</c:v>
                </c:pt>
                <c:pt idx="157">
                  <c:v>124.0</c:v>
                </c:pt>
                <c:pt idx="158">
                  <c:v>6.599999999999994</c:v>
                </c:pt>
                <c:pt idx="159">
                  <c:v>16.90000000000001</c:v>
                </c:pt>
                <c:pt idx="160">
                  <c:v>16.09999999999999</c:v>
                </c:pt>
                <c:pt idx="161">
                  <c:v>19.09999999999999</c:v>
                </c:pt>
                <c:pt idx="162">
                  <c:v>5.30000000000001</c:v>
                </c:pt>
                <c:pt idx="163">
                  <c:v>4.400000000000007</c:v>
                </c:pt>
                <c:pt idx="164">
                  <c:v>12.0</c:v>
                </c:pt>
                <c:pt idx="165">
                  <c:v>-0.700000000000017</c:v>
                </c:pt>
                <c:pt idx="166">
                  <c:v>13.5</c:v>
                </c:pt>
                <c:pt idx="167">
                  <c:v>7.200000000000017</c:v>
                </c:pt>
                <c:pt idx="168">
                  <c:v>6.0</c:v>
                </c:pt>
                <c:pt idx="169">
                  <c:v>8.600000000000021</c:v>
                </c:pt>
                <c:pt idx="170">
                  <c:v>7.80000000000001</c:v>
                </c:pt>
                <c:pt idx="171">
                  <c:v>9.1</c:v>
                </c:pt>
                <c:pt idx="172">
                  <c:v>12.30000000000001</c:v>
                </c:pt>
                <c:pt idx="173">
                  <c:v>16.70000000000002</c:v>
                </c:pt>
                <c:pt idx="174">
                  <c:v>18.7</c:v>
                </c:pt>
                <c:pt idx="175">
                  <c:v>12.2</c:v>
                </c:pt>
                <c:pt idx="176">
                  <c:v>11.2</c:v>
                </c:pt>
                <c:pt idx="177">
                  <c:v>9.5</c:v>
                </c:pt>
                <c:pt idx="178">
                  <c:v>11.90000000000001</c:v>
                </c:pt>
                <c:pt idx="179">
                  <c:v>13.2</c:v>
                </c:pt>
                <c:pt idx="180">
                  <c:v>13.70000000000002</c:v>
                </c:pt>
                <c:pt idx="181">
                  <c:v>9.89999999999998</c:v>
                </c:pt>
                <c:pt idx="182">
                  <c:v>8.900000000000005</c:v>
                </c:pt>
                <c:pt idx="183">
                  <c:v>4.5</c:v>
                </c:pt>
                <c:pt idx="184">
                  <c:v>9.300000000000014</c:v>
                </c:pt>
                <c:pt idx="185">
                  <c:v>15.1</c:v>
                </c:pt>
                <c:pt idx="186">
                  <c:v>21.5</c:v>
                </c:pt>
                <c:pt idx="187">
                  <c:v>9.0</c:v>
                </c:pt>
                <c:pt idx="188">
                  <c:v>4.400000000000007</c:v>
                </c:pt>
                <c:pt idx="189">
                  <c:v>7.099999999999994</c:v>
                </c:pt>
                <c:pt idx="190">
                  <c:v>4.099999999999994</c:v>
                </c:pt>
                <c:pt idx="191">
                  <c:v>5.399999999999991</c:v>
                </c:pt>
                <c:pt idx="192">
                  <c:v>4.5</c:v>
                </c:pt>
                <c:pt idx="193">
                  <c:v>9.5</c:v>
                </c:pt>
                <c:pt idx="194">
                  <c:v>16.09999999999999</c:v>
                </c:pt>
                <c:pt idx="195">
                  <c:v>0.400000000000006</c:v>
                </c:pt>
                <c:pt idx="196">
                  <c:v>14.6</c:v>
                </c:pt>
                <c:pt idx="197">
                  <c:v>-17.59999999999999</c:v>
                </c:pt>
                <c:pt idx="198">
                  <c:v>15.1</c:v>
                </c:pt>
                <c:pt idx="199">
                  <c:v>18.5</c:v>
                </c:pt>
                <c:pt idx="200">
                  <c:v>20.90000000000001</c:v>
                </c:pt>
                <c:pt idx="201">
                  <c:v>3.300000000000011</c:v>
                </c:pt>
                <c:pt idx="202">
                  <c:v>-0.0999999999999943</c:v>
                </c:pt>
                <c:pt idx="203">
                  <c:v>9.700000000000017</c:v>
                </c:pt>
                <c:pt idx="204">
                  <c:v>18.20000000000002</c:v>
                </c:pt>
                <c:pt idx="205">
                  <c:v>20.0</c:v>
                </c:pt>
                <c:pt idx="206">
                  <c:v>10.30000000000001</c:v>
                </c:pt>
                <c:pt idx="207">
                  <c:v>15.1</c:v>
                </c:pt>
                <c:pt idx="208">
                  <c:v>9.1</c:v>
                </c:pt>
                <c:pt idx="209">
                  <c:v>16.0</c:v>
                </c:pt>
                <c:pt idx="210">
                  <c:v>-1.300000000000012</c:v>
                </c:pt>
                <c:pt idx="211">
                  <c:v>10.0</c:v>
                </c:pt>
                <c:pt idx="212">
                  <c:v>11.80000000000001</c:v>
                </c:pt>
                <c:pt idx="213">
                  <c:v>7.5</c:v>
                </c:pt>
                <c:pt idx="214">
                  <c:v>12.90000000000001</c:v>
                </c:pt>
                <c:pt idx="215">
                  <c:v>12.2</c:v>
                </c:pt>
                <c:pt idx="216">
                  <c:v>6.5</c:v>
                </c:pt>
                <c:pt idx="217">
                  <c:v>6.0</c:v>
                </c:pt>
                <c:pt idx="218">
                  <c:v>6.099999999999994</c:v>
                </c:pt>
                <c:pt idx="219">
                  <c:v>10.7</c:v>
                </c:pt>
                <c:pt idx="220">
                  <c:v>8.1</c:v>
                </c:pt>
                <c:pt idx="221">
                  <c:v>13.1</c:v>
                </c:pt>
                <c:pt idx="222">
                  <c:v>6.80000000000001</c:v>
                </c:pt>
                <c:pt idx="223">
                  <c:v>9.6</c:v>
                </c:pt>
                <c:pt idx="224">
                  <c:v>7.900000000000007</c:v>
                </c:pt>
                <c:pt idx="225">
                  <c:v>9.5</c:v>
                </c:pt>
                <c:pt idx="226">
                  <c:v>10.6</c:v>
                </c:pt>
                <c:pt idx="227">
                  <c:v>8.6</c:v>
                </c:pt>
                <c:pt idx="228">
                  <c:v>9.19999999999999</c:v>
                </c:pt>
                <c:pt idx="229">
                  <c:v>9.799999999999984</c:v>
                </c:pt>
                <c:pt idx="230">
                  <c:v>11.40000000000001</c:v>
                </c:pt>
                <c:pt idx="231">
                  <c:v>13.0</c:v>
                </c:pt>
                <c:pt idx="232">
                  <c:v>14.39999999999998</c:v>
                </c:pt>
                <c:pt idx="233">
                  <c:v>11.8</c:v>
                </c:pt>
                <c:pt idx="234">
                  <c:v>8.900000000000005</c:v>
                </c:pt>
                <c:pt idx="235">
                  <c:v>10.60000000000002</c:v>
                </c:pt>
                <c:pt idx="236">
                  <c:v>9.5</c:v>
                </c:pt>
                <c:pt idx="237">
                  <c:v>9.6</c:v>
                </c:pt>
                <c:pt idx="238">
                  <c:v>8.0</c:v>
                </c:pt>
                <c:pt idx="239">
                  <c:v>6.099999999999994</c:v>
                </c:pt>
                <c:pt idx="240">
                  <c:v>7.600000000000023</c:v>
                </c:pt>
                <c:pt idx="241">
                  <c:v>6.099999999999994</c:v>
                </c:pt>
                <c:pt idx="242">
                  <c:v>9.0</c:v>
                </c:pt>
                <c:pt idx="243">
                  <c:v>7.899999999999977</c:v>
                </c:pt>
                <c:pt idx="244">
                  <c:v>7.5</c:v>
                </c:pt>
                <c:pt idx="245">
                  <c:v>10.0</c:v>
                </c:pt>
                <c:pt idx="246">
                  <c:v>10.80000000000001</c:v>
                </c:pt>
                <c:pt idx="247">
                  <c:v>13.7</c:v>
                </c:pt>
                <c:pt idx="248">
                  <c:v>9.900000000000005</c:v>
                </c:pt>
                <c:pt idx="249">
                  <c:v>10.0</c:v>
                </c:pt>
                <c:pt idx="250">
                  <c:v>5.30000000000001</c:v>
                </c:pt>
                <c:pt idx="251">
                  <c:v>6.80000000000001</c:v>
                </c:pt>
                <c:pt idx="252">
                  <c:v>11.1</c:v>
                </c:pt>
                <c:pt idx="253">
                  <c:v>6.599999999999994</c:v>
                </c:pt>
                <c:pt idx="254">
                  <c:v>8.700000000000017</c:v>
                </c:pt>
                <c:pt idx="255">
                  <c:v>11.3</c:v>
                </c:pt>
                <c:pt idx="256">
                  <c:v>14.10000000000001</c:v>
                </c:pt>
                <c:pt idx="257">
                  <c:v>11.1</c:v>
                </c:pt>
                <c:pt idx="258">
                  <c:v>15.6</c:v>
                </c:pt>
                <c:pt idx="259">
                  <c:v>14.10000000000002</c:v>
                </c:pt>
                <c:pt idx="260">
                  <c:v>12.40000000000001</c:v>
                </c:pt>
                <c:pt idx="261">
                  <c:v>11.6</c:v>
                </c:pt>
                <c:pt idx="262">
                  <c:v>11.40000000000001</c:v>
                </c:pt>
                <c:pt idx="263">
                  <c:v>-1.300000000000012</c:v>
                </c:pt>
                <c:pt idx="264">
                  <c:v>10.30000000000001</c:v>
                </c:pt>
                <c:pt idx="265">
                  <c:v>6.0</c:v>
                </c:pt>
                <c:pt idx="266">
                  <c:v>7.0</c:v>
                </c:pt>
                <c:pt idx="267">
                  <c:v>5.900000000000007</c:v>
                </c:pt>
                <c:pt idx="268">
                  <c:v>8.5</c:v>
                </c:pt>
                <c:pt idx="269">
                  <c:v>1.100000000000023</c:v>
                </c:pt>
                <c:pt idx="270">
                  <c:v>6.400000000000007</c:v>
                </c:pt>
                <c:pt idx="271">
                  <c:v>-3.400000000000006</c:v>
                </c:pt>
                <c:pt idx="272">
                  <c:v>13.0</c:v>
                </c:pt>
                <c:pt idx="273">
                  <c:v>11.3</c:v>
                </c:pt>
                <c:pt idx="274">
                  <c:v>4.299999999999983</c:v>
                </c:pt>
                <c:pt idx="275">
                  <c:v>14.5</c:v>
                </c:pt>
                <c:pt idx="276">
                  <c:v>11.6</c:v>
                </c:pt>
                <c:pt idx="277">
                  <c:v>11.5</c:v>
                </c:pt>
                <c:pt idx="278">
                  <c:v>9.799999999999984</c:v>
                </c:pt>
                <c:pt idx="279">
                  <c:v>10.5</c:v>
                </c:pt>
                <c:pt idx="280">
                  <c:v>11.4</c:v>
                </c:pt>
                <c:pt idx="281">
                  <c:v>13.2</c:v>
                </c:pt>
                <c:pt idx="282">
                  <c:v>12.4</c:v>
                </c:pt>
                <c:pt idx="283">
                  <c:v>13.30000000000001</c:v>
                </c:pt>
                <c:pt idx="284">
                  <c:v>12.30000000000001</c:v>
                </c:pt>
                <c:pt idx="285">
                  <c:v>6.900000000000007</c:v>
                </c:pt>
                <c:pt idx="286">
                  <c:v>8.6</c:v>
                </c:pt>
                <c:pt idx="287">
                  <c:v>11.20000000000002</c:v>
                </c:pt>
                <c:pt idx="288">
                  <c:v>6.899999999999977</c:v>
                </c:pt>
                <c:pt idx="289">
                  <c:v>4.0</c:v>
                </c:pt>
                <c:pt idx="290">
                  <c:v>23.79999999999999</c:v>
                </c:pt>
                <c:pt idx="291">
                  <c:v>10.5</c:v>
                </c:pt>
                <c:pt idx="292">
                  <c:v>9.300000000000014</c:v>
                </c:pt>
                <c:pt idx="293">
                  <c:v>1.400000000000006</c:v>
                </c:pt>
                <c:pt idx="294">
                  <c:v>10.2</c:v>
                </c:pt>
                <c:pt idx="295">
                  <c:v>11.6</c:v>
                </c:pt>
                <c:pt idx="296">
                  <c:v>7.200000000000017</c:v>
                </c:pt>
                <c:pt idx="297">
                  <c:v>9.700000000000017</c:v>
                </c:pt>
                <c:pt idx="298">
                  <c:v>9.5</c:v>
                </c:pt>
                <c:pt idx="299">
                  <c:v>10.60000000000002</c:v>
                </c:pt>
                <c:pt idx="300">
                  <c:v>8.6</c:v>
                </c:pt>
                <c:pt idx="301">
                  <c:v>7.80000000000001</c:v>
                </c:pt>
                <c:pt idx="302">
                  <c:v>6.600000000000008</c:v>
                </c:pt>
                <c:pt idx="303">
                  <c:v>11.20000000000002</c:v>
                </c:pt>
                <c:pt idx="304">
                  <c:v>3.0</c:v>
                </c:pt>
                <c:pt idx="305">
                  <c:v>7.799999999999983</c:v>
                </c:pt>
                <c:pt idx="306">
                  <c:v>11.1</c:v>
                </c:pt>
                <c:pt idx="307">
                  <c:v>1.400000000000006</c:v>
                </c:pt>
                <c:pt idx="308">
                  <c:v>7.80000000000001</c:v>
                </c:pt>
                <c:pt idx="309">
                  <c:v>6.400000000000007</c:v>
                </c:pt>
                <c:pt idx="310">
                  <c:v>11.80000000000001</c:v>
                </c:pt>
                <c:pt idx="311">
                  <c:v>19.0</c:v>
                </c:pt>
                <c:pt idx="312">
                  <c:v>8.300000000000014</c:v>
                </c:pt>
                <c:pt idx="313">
                  <c:v>9.299999999999984</c:v>
                </c:pt>
                <c:pt idx="314">
                  <c:v>10.1</c:v>
                </c:pt>
                <c:pt idx="315">
                  <c:v>5.099999999999994</c:v>
                </c:pt>
                <c:pt idx="316">
                  <c:v>0.100000000000023</c:v>
                </c:pt>
                <c:pt idx="317">
                  <c:v>2.199999999999988</c:v>
                </c:pt>
                <c:pt idx="318">
                  <c:v>1.400000000000006</c:v>
                </c:pt>
              </c:numCache>
            </c:numRef>
          </c:yVal>
          <c:smooth val="0"/>
        </c:ser>
        <c:ser>
          <c:idx val="2"/>
          <c:order val="2"/>
          <c:tx>
            <c:v>UNSTABLE</c:v>
          </c:tx>
          <c:spPr>
            <a:ln w="28575">
              <a:noFill/>
            </a:ln>
          </c:spPr>
          <c:xVal>
            <c:numRef>
              <c:f>ISU_diff_sorted2_shear!$U$2332:$U$2416</c:f>
              <c:numCache>
                <c:formatCode>General</c:formatCode>
                <c:ptCount val="85"/>
                <c:pt idx="0">
                  <c:v>4.208833</c:v>
                </c:pt>
                <c:pt idx="1">
                  <c:v>2.962167</c:v>
                </c:pt>
                <c:pt idx="2">
                  <c:v>3.9275</c:v>
                </c:pt>
                <c:pt idx="3">
                  <c:v>4.4705</c:v>
                </c:pt>
                <c:pt idx="4">
                  <c:v>3.675</c:v>
                </c:pt>
                <c:pt idx="5">
                  <c:v>2.865333</c:v>
                </c:pt>
                <c:pt idx="6">
                  <c:v>3.2985</c:v>
                </c:pt>
                <c:pt idx="7">
                  <c:v>3.160333000000001</c:v>
                </c:pt>
                <c:pt idx="8">
                  <c:v>2.946167</c:v>
                </c:pt>
                <c:pt idx="9">
                  <c:v>2.583667</c:v>
                </c:pt>
                <c:pt idx="10">
                  <c:v>2.619832999999998</c:v>
                </c:pt>
                <c:pt idx="11">
                  <c:v>3.096333</c:v>
                </c:pt>
                <c:pt idx="12">
                  <c:v>4.483333000000001</c:v>
                </c:pt>
                <c:pt idx="13">
                  <c:v>5.939000000000001</c:v>
                </c:pt>
                <c:pt idx="14">
                  <c:v>6.225333</c:v>
                </c:pt>
                <c:pt idx="15">
                  <c:v>3.429333</c:v>
                </c:pt>
                <c:pt idx="16">
                  <c:v>3.9805</c:v>
                </c:pt>
                <c:pt idx="17">
                  <c:v>3.722</c:v>
                </c:pt>
                <c:pt idx="18">
                  <c:v>4.161999999999995</c:v>
                </c:pt>
                <c:pt idx="19">
                  <c:v>3.979666999999996</c:v>
                </c:pt>
                <c:pt idx="20">
                  <c:v>3.193333000000001</c:v>
                </c:pt>
                <c:pt idx="21">
                  <c:v>5.304999999999985</c:v>
                </c:pt>
                <c:pt idx="22">
                  <c:v>3.613667</c:v>
                </c:pt>
                <c:pt idx="23">
                  <c:v>5.501</c:v>
                </c:pt>
                <c:pt idx="24">
                  <c:v>3.426</c:v>
                </c:pt>
                <c:pt idx="25">
                  <c:v>3.499666999999996</c:v>
                </c:pt>
                <c:pt idx="26">
                  <c:v>3.694333</c:v>
                </c:pt>
                <c:pt idx="27">
                  <c:v>3.311832999999996</c:v>
                </c:pt>
                <c:pt idx="28">
                  <c:v>3.619499999999999</c:v>
                </c:pt>
                <c:pt idx="29">
                  <c:v>3.981468999999997</c:v>
                </c:pt>
                <c:pt idx="30">
                  <c:v>4.283</c:v>
                </c:pt>
                <c:pt idx="31">
                  <c:v>4.977667000000002</c:v>
                </c:pt>
                <c:pt idx="32">
                  <c:v>4.7855</c:v>
                </c:pt>
                <c:pt idx="33">
                  <c:v>4.327999999999976</c:v>
                </c:pt>
                <c:pt idx="34">
                  <c:v>3.498167</c:v>
                </c:pt>
                <c:pt idx="35">
                  <c:v>3.275167</c:v>
                </c:pt>
                <c:pt idx="36">
                  <c:v>2.575333</c:v>
                </c:pt>
                <c:pt idx="37">
                  <c:v>2.621833</c:v>
                </c:pt>
                <c:pt idx="38">
                  <c:v>2.371666999999978</c:v>
                </c:pt>
                <c:pt idx="39">
                  <c:v>2.568167</c:v>
                </c:pt>
                <c:pt idx="40">
                  <c:v>2.293667</c:v>
                </c:pt>
                <c:pt idx="41">
                  <c:v>3.002</c:v>
                </c:pt>
                <c:pt idx="42">
                  <c:v>3.9735</c:v>
                </c:pt>
                <c:pt idx="43">
                  <c:v>2.056832999999997</c:v>
                </c:pt>
                <c:pt idx="44">
                  <c:v>2.083833</c:v>
                </c:pt>
                <c:pt idx="45">
                  <c:v>2.893666999999997</c:v>
                </c:pt>
                <c:pt idx="46">
                  <c:v>3.936166999999997</c:v>
                </c:pt>
                <c:pt idx="47">
                  <c:v>3.9295</c:v>
                </c:pt>
                <c:pt idx="48">
                  <c:v>3.448167</c:v>
                </c:pt>
                <c:pt idx="49">
                  <c:v>4.092</c:v>
                </c:pt>
                <c:pt idx="50">
                  <c:v>4.476833000000001</c:v>
                </c:pt>
                <c:pt idx="51">
                  <c:v>3.514167</c:v>
                </c:pt>
                <c:pt idx="52">
                  <c:v>3.809</c:v>
                </c:pt>
                <c:pt idx="53">
                  <c:v>3.414167</c:v>
                </c:pt>
                <c:pt idx="54">
                  <c:v>4.458333</c:v>
                </c:pt>
                <c:pt idx="55">
                  <c:v>4.392166999999985</c:v>
                </c:pt>
                <c:pt idx="56">
                  <c:v>4.672499999999998</c:v>
                </c:pt>
                <c:pt idx="57">
                  <c:v>4.4475</c:v>
                </c:pt>
                <c:pt idx="58">
                  <c:v>4.165332999999984</c:v>
                </c:pt>
                <c:pt idx="59">
                  <c:v>4.189667000000001</c:v>
                </c:pt>
                <c:pt idx="60">
                  <c:v>4.837167</c:v>
                </c:pt>
                <c:pt idx="61">
                  <c:v>4.061666</c:v>
                </c:pt>
                <c:pt idx="62">
                  <c:v>4.126832999999984</c:v>
                </c:pt>
                <c:pt idx="63">
                  <c:v>4.625667</c:v>
                </c:pt>
                <c:pt idx="64">
                  <c:v>5.731167000000001</c:v>
                </c:pt>
                <c:pt idx="65">
                  <c:v>5.795333</c:v>
                </c:pt>
                <c:pt idx="66">
                  <c:v>5.887166999999994</c:v>
                </c:pt>
                <c:pt idx="67">
                  <c:v>5.983167</c:v>
                </c:pt>
                <c:pt idx="68">
                  <c:v>5.941</c:v>
                </c:pt>
                <c:pt idx="69">
                  <c:v>5.379667000000003</c:v>
                </c:pt>
                <c:pt idx="70">
                  <c:v>4.580167</c:v>
                </c:pt>
                <c:pt idx="71">
                  <c:v>4.828667</c:v>
                </c:pt>
                <c:pt idx="72">
                  <c:v>5.343167</c:v>
                </c:pt>
                <c:pt idx="73">
                  <c:v>4.057832999999984</c:v>
                </c:pt>
                <c:pt idx="74">
                  <c:v>4.814332999999977</c:v>
                </c:pt>
                <c:pt idx="75">
                  <c:v>4.757832999999985</c:v>
                </c:pt>
                <c:pt idx="76">
                  <c:v>4.303833</c:v>
                </c:pt>
                <c:pt idx="77">
                  <c:v>5.607499999999995</c:v>
                </c:pt>
                <c:pt idx="78">
                  <c:v>4.597999999999995</c:v>
                </c:pt>
                <c:pt idx="79">
                  <c:v>5.1815</c:v>
                </c:pt>
                <c:pt idx="80">
                  <c:v>4.2235</c:v>
                </c:pt>
                <c:pt idx="81">
                  <c:v>4.168499999999995</c:v>
                </c:pt>
                <c:pt idx="82">
                  <c:v>4.231833000000001</c:v>
                </c:pt>
                <c:pt idx="83">
                  <c:v>5.867166999999976</c:v>
                </c:pt>
                <c:pt idx="84">
                  <c:v>5.328165999999977</c:v>
                </c:pt>
              </c:numCache>
            </c:numRef>
          </c:xVal>
          <c:yVal>
            <c:numRef>
              <c:f>ISU_diff_sorted2_shear!$AK$2332:$AK$2416</c:f>
              <c:numCache>
                <c:formatCode>General</c:formatCode>
                <c:ptCount val="85"/>
                <c:pt idx="0">
                  <c:v>27.09999999999999</c:v>
                </c:pt>
                <c:pt idx="1">
                  <c:v>-0.599999999999994</c:v>
                </c:pt>
                <c:pt idx="2">
                  <c:v>7.099999999999994</c:v>
                </c:pt>
                <c:pt idx="3">
                  <c:v>9.400000000000005</c:v>
                </c:pt>
                <c:pt idx="4">
                  <c:v>-1.599999999999994</c:v>
                </c:pt>
                <c:pt idx="5">
                  <c:v>7.5</c:v>
                </c:pt>
                <c:pt idx="6">
                  <c:v>23.19999999999999</c:v>
                </c:pt>
                <c:pt idx="7">
                  <c:v>11.6</c:v>
                </c:pt>
                <c:pt idx="8">
                  <c:v>18.49999999999999</c:v>
                </c:pt>
                <c:pt idx="9">
                  <c:v>13.70000000000002</c:v>
                </c:pt>
                <c:pt idx="10">
                  <c:v>18.30000000000001</c:v>
                </c:pt>
                <c:pt idx="11">
                  <c:v>-1.800000000000012</c:v>
                </c:pt>
                <c:pt idx="12">
                  <c:v>18.79999999999998</c:v>
                </c:pt>
                <c:pt idx="13">
                  <c:v>10.20000000000002</c:v>
                </c:pt>
                <c:pt idx="14">
                  <c:v>6.599999999999994</c:v>
                </c:pt>
                <c:pt idx="15">
                  <c:v>0.0999999999999943</c:v>
                </c:pt>
                <c:pt idx="16">
                  <c:v>1.799999999999982</c:v>
                </c:pt>
                <c:pt idx="17">
                  <c:v>4.700000000000017</c:v>
                </c:pt>
                <c:pt idx="18">
                  <c:v>-0.599999999999994</c:v>
                </c:pt>
                <c:pt idx="19">
                  <c:v>-8.1</c:v>
                </c:pt>
                <c:pt idx="20">
                  <c:v>14.6</c:v>
                </c:pt>
                <c:pt idx="21">
                  <c:v>8.400000000000005</c:v>
                </c:pt>
                <c:pt idx="22">
                  <c:v>10.3</c:v>
                </c:pt>
                <c:pt idx="23">
                  <c:v>5.0</c:v>
                </c:pt>
                <c:pt idx="24">
                  <c:v>17.30000000000001</c:v>
                </c:pt>
                <c:pt idx="25">
                  <c:v>-2.400000000000006</c:v>
                </c:pt>
                <c:pt idx="26">
                  <c:v>17.09999999999999</c:v>
                </c:pt>
                <c:pt idx="27">
                  <c:v>13.3</c:v>
                </c:pt>
                <c:pt idx="28">
                  <c:v>4.099999999999994</c:v>
                </c:pt>
                <c:pt idx="29">
                  <c:v>18.70000000000002</c:v>
                </c:pt>
                <c:pt idx="30">
                  <c:v>2.0</c:v>
                </c:pt>
                <c:pt idx="31">
                  <c:v>2.300000000000011</c:v>
                </c:pt>
                <c:pt idx="32">
                  <c:v>2.599999999999994</c:v>
                </c:pt>
                <c:pt idx="33">
                  <c:v>3.699999999999988</c:v>
                </c:pt>
                <c:pt idx="34">
                  <c:v>8.600000000000021</c:v>
                </c:pt>
                <c:pt idx="35">
                  <c:v>18.70000000000002</c:v>
                </c:pt>
                <c:pt idx="36">
                  <c:v>7.199999999999989</c:v>
                </c:pt>
                <c:pt idx="37">
                  <c:v>10.8</c:v>
                </c:pt>
                <c:pt idx="38">
                  <c:v>15.90000000000001</c:v>
                </c:pt>
                <c:pt idx="39">
                  <c:v>1.099999999999994</c:v>
                </c:pt>
                <c:pt idx="40">
                  <c:v>13.1</c:v>
                </c:pt>
                <c:pt idx="41">
                  <c:v>-10.1</c:v>
                </c:pt>
                <c:pt idx="42">
                  <c:v>19.89999999999998</c:v>
                </c:pt>
                <c:pt idx="43">
                  <c:v>-3.799999999999983</c:v>
                </c:pt>
                <c:pt idx="44">
                  <c:v>-0.300000000000011</c:v>
                </c:pt>
                <c:pt idx="45">
                  <c:v>7.900000000000007</c:v>
                </c:pt>
                <c:pt idx="46">
                  <c:v>4.0</c:v>
                </c:pt>
                <c:pt idx="47">
                  <c:v>9.300000000000014</c:v>
                </c:pt>
                <c:pt idx="48">
                  <c:v>6.30000000000001</c:v>
                </c:pt>
                <c:pt idx="49">
                  <c:v>8.19999999999999</c:v>
                </c:pt>
                <c:pt idx="50">
                  <c:v>12.6</c:v>
                </c:pt>
                <c:pt idx="51">
                  <c:v>18.5</c:v>
                </c:pt>
                <c:pt idx="52">
                  <c:v>15.0</c:v>
                </c:pt>
                <c:pt idx="53">
                  <c:v>-4.200000000000017</c:v>
                </c:pt>
                <c:pt idx="54">
                  <c:v>14.5</c:v>
                </c:pt>
                <c:pt idx="55">
                  <c:v>6.700000000000017</c:v>
                </c:pt>
                <c:pt idx="56">
                  <c:v>5.900000000000007</c:v>
                </c:pt>
                <c:pt idx="57">
                  <c:v>8.800000000000014</c:v>
                </c:pt>
                <c:pt idx="58">
                  <c:v>12.70000000000002</c:v>
                </c:pt>
                <c:pt idx="59">
                  <c:v>9.900000000000005</c:v>
                </c:pt>
                <c:pt idx="60">
                  <c:v>8.400000000000005</c:v>
                </c:pt>
                <c:pt idx="61">
                  <c:v>6.899999999999977</c:v>
                </c:pt>
                <c:pt idx="62">
                  <c:v>-4.400000000000007</c:v>
                </c:pt>
                <c:pt idx="63">
                  <c:v>-2.099999999999994</c:v>
                </c:pt>
                <c:pt idx="64">
                  <c:v>2.0</c:v>
                </c:pt>
                <c:pt idx="65">
                  <c:v>8.600000000000021</c:v>
                </c:pt>
                <c:pt idx="66">
                  <c:v>8.0</c:v>
                </c:pt>
                <c:pt idx="67">
                  <c:v>3.0</c:v>
                </c:pt>
                <c:pt idx="68">
                  <c:v>10.5</c:v>
                </c:pt>
                <c:pt idx="69">
                  <c:v>3.899999999999977</c:v>
                </c:pt>
                <c:pt idx="70">
                  <c:v>2.299999999999983</c:v>
                </c:pt>
                <c:pt idx="71">
                  <c:v>5.599999999999994</c:v>
                </c:pt>
                <c:pt idx="72">
                  <c:v>10.0</c:v>
                </c:pt>
                <c:pt idx="73">
                  <c:v>8.900000000000005</c:v>
                </c:pt>
                <c:pt idx="74">
                  <c:v>6.799999999999983</c:v>
                </c:pt>
                <c:pt idx="75">
                  <c:v>4.900000000000007</c:v>
                </c:pt>
                <c:pt idx="76">
                  <c:v>15.5</c:v>
                </c:pt>
                <c:pt idx="77">
                  <c:v>-3.300000000000011</c:v>
                </c:pt>
                <c:pt idx="78">
                  <c:v>-0.0999999999999943</c:v>
                </c:pt>
                <c:pt idx="79">
                  <c:v>8.299999999999984</c:v>
                </c:pt>
                <c:pt idx="80">
                  <c:v>18.0</c:v>
                </c:pt>
                <c:pt idx="81">
                  <c:v>7.5</c:v>
                </c:pt>
                <c:pt idx="82">
                  <c:v>-4.199999999999989</c:v>
                </c:pt>
                <c:pt idx="83">
                  <c:v>-1.799999999999982</c:v>
                </c:pt>
                <c:pt idx="84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615624"/>
        <c:axId val="702626904"/>
      </c:scatterChart>
      <c:valAx>
        <c:axId val="702615624"/>
        <c:scaling>
          <c:orientation val="minMax"/>
          <c:max val="13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Turbine B3 80-m wind speed,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702626904"/>
        <c:crosses val="autoZero"/>
        <c:crossBetween val="midCat"/>
        <c:majorUnit val="2.0"/>
        <c:minorUnit val="0.4"/>
      </c:valAx>
      <c:valAx>
        <c:axId val="702626904"/>
        <c:scaling>
          <c:orientation val="minMax"/>
          <c:max val="6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kern="1200" baseline="0" dirty="0">
                    <a:solidFill>
                      <a:srgbClr val="000000"/>
                    </a:solidFill>
                  </a:rPr>
                  <a:t>Wind direction difference (degrees)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71339563862928"/>
              <c:y val="0.18640350877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261562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0.08625</cdr:x>
      <cdr:y>0.56338</cdr:y>
    </cdr:from>
    <cdr:to>
      <cdr:x>0.96037</cdr:x>
      <cdr:y>0.5669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26534" y="2709334"/>
          <a:ext cx="6350000" cy="1693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92C-3014-194F-80B5-5F1F2E4B3BDA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A6D6-E2F4-514D-8E6B-50F6F072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most updated version</a:t>
            </a:r>
            <a:r>
              <a:rPr lang="en-US" baseline="0" dirty="0" smtClean="0"/>
              <a:t> of the 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D5BE7-7AB9-4EAB-A1C7-E840A714B6E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as what was shared at Nov 29 </a:t>
            </a:r>
            <a:r>
              <a:rPr lang="en-US" baseline="0" dirty="0" err="1" smtClean="0"/>
              <a:t>EPSCoR</a:t>
            </a:r>
            <a:r>
              <a:rPr lang="en-US" baseline="0" smtClean="0"/>
              <a:t>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C6F5-81CB-4155-BF46-7670985FCAE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www.meteor.iastate.edu/faculty/takl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background slide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86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366FF"/>
                </a:solidFill>
              </a:rPr>
              <a:t>CWEX-10/11:</a:t>
            </a:r>
          </a:p>
          <a:p>
            <a:pPr algn="ctr"/>
            <a:r>
              <a:rPr lang="en-US" sz="4400" b="1" dirty="0">
                <a:solidFill>
                  <a:srgbClr val="3366FF"/>
                </a:solidFill>
              </a:rPr>
              <a:t>Overview of Results from the First Two Crop/Wind Energy </a:t>
            </a:r>
            <a:r>
              <a:rPr lang="en-US" sz="4400" b="1" dirty="0" err="1">
                <a:solidFill>
                  <a:srgbClr val="3366FF"/>
                </a:solidFill>
              </a:rPr>
              <a:t>eXperiments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00"/>
            <a:ext cx="8534400" cy="1446550"/>
          </a:xfrm>
          <a:prstGeom prst="rect">
            <a:avLst/>
          </a:prstGeom>
          <a:solidFill>
            <a:srgbClr val="CCFFCC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E. S. </a:t>
            </a:r>
            <a:r>
              <a:rPr lang="en-US" sz="2800" b="1" dirty="0" smtClean="0">
                <a:solidFill>
                  <a:srgbClr val="008000"/>
                </a:solidFill>
              </a:rPr>
              <a:t>Takle</a:t>
            </a:r>
            <a:r>
              <a:rPr lang="en-US" sz="2800" b="1" baseline="30000" dirty="0" smtClean="0">
                <a:solidFill>
                  <a:srgbClr val="008000"/>
                </a:solidFill>
              </a:rPr>
              <a:t>1</a:t>
            </a:r>
            <a:endParaRPr lang="en-US" sz="2800" b="1" baseline="30000" dirty="0">
              <a:solidFill>
                <a:srgbClr val="008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D</a:t>
            </a:r>
            <a:r>
              <a:rPr lang="en-US" sz="2000" dirty="0">
                <a:solidFill>
                  <a:srgbClr val="008000"/>
                </a:solidFill>
              </a:rPr>
              <a:t>. A. </a:t>
            </a:r>
            <a:r>
              <a:rPr lang="en-US" sz="2000" dirty="0" smtClean="0">
                <a:solidFill>
                  <a:srgbClr val="008000"/>
                </a:solidFill>
              </a:rPr>
              <a:t>Rajewski</a:t>
            </a:r>
            <a:r>
              <a:rPr lang="en-US" sz="2000" baseline="30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J. </a:t>
            </a:r>
            <a:r>
              <a:rPr lang="en-US" sz="2000" dirty="0" smtClean="0">
                <a:solidFill>
                  <a:srgbClr val="008000"/>
                </a:solidFill>
              </a:rPr>
              <a:t>Prueger</a:t>
            </a:r>
            <a:r>
              <a:rPr lang="en-US" sz="2000" baseline="30000" dirty="0" smtClean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Steven </a:t>
            </a:r>
            <a:r>
              <a:rPr lang="en-US" sz="2000" dirty="0" smtClean="0">
                <a:solidFill>
                  <a:srgbClr val="008000"/>
                </a:solidFill>
              </a:rPr>
              <a:t>Oncley</a:t>
            </a:r>
            <a:r>
              <a:rPr lang="en-US" sz="2000" baseline="30000" dirty="0">
                <a:solidFill>
                  <a:srgbClr val="008000"/>
                </a:solidFill>
              </a:rPr>
              <a:t>3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J. K. </a:t>
            </a:r>
            <a:r>
              <a:rPr lang="en-US" sz="2000" dirty="0" smtClean="0">
                <a:solidFill>
                  <a:srgbClr val="008000"/>
                </a:solidFill>
              </a:rPr>
              <a:t>Lundquist</a:t>
            </a:r>
            <a:r>
              <a:rPr lang="en-US" sz="2000" baseline="30000" dirty="0" smtClean="0">
                <a:solidFill>
                  <a:srgbClr val="008000"/>
                </a:solidFill>
              </a:rPr>
              <a:t>4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Thomas W. </a:t>
            </a:r>
            <a:r>
              <a:rPr lang="en-US" sz="2000" dirty="0" smtClean="0">
                <a:solidFill>
                  <a:srgbClr val="008000"/>
                </a:solidFill>
              </a:rPr>
              <a:t>Horst</a:t>
            </a:r>
            <a:r>
              <a:rPr lang="en-US" sz="2000" baseline="30000" dirty="0">
                <a:solidFill>
                  <a:srgbClr val="008000"/>
                </a:solidFill>
              </a:rPr>
              <a:t>3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Michael </a:t>
            </a:r>
            <a:r>
              <a:rPr lang="en-US" sz="2000" dirty="0">
                <a:solidFill>
                  <a:srgbClr val="008000"/>
                </a:solidFill>
              </a:rPr>
              <a:t>E. </a:t>
            </a:r>
            <a:r>
              <a:rPr lang="en-US" sz="2000" dirty="0" smtClean="0">
                <a:solidFill>
                  <a:srgbClr val="008000"/>
                </a:solidFill>
              </a:rPr>
              <a:t>Rhodes</a:t>
            </a:r>
            <a:r>
              <a:rPr lang="en-US" sz="2000" baseline="30000" dirty="0">
                <a:solidFill>
                  <a:srgbClr val="008000"/>
                </a:solidFill>
              </a:rPr>
              <a:t>4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Richard </a:t>
            </a:r>
            <a:r>
              <a:rPr lang="en-US" sz="2000" dirty="0" smtClean="0">
                <a:solidFill>
                  <a:srgbClr val="008000"/>
                </a:solidFill>
              </a:rPr>
              <a:t>Pfeiffer</a:t>
            </a:r>
            <a:r>
              <a:rPr lang="en-US" sz="2000" baseline="30000" dirty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Jerry L. </a:t>
            </a:r>
            <a:r>
              <a:rPr lang="en-US" sz="2000" dirty="0" smtClean="0">
                <a:solidFill>
                  <a:srgbClr val="008000"/>
                </a:solidFill>
              </a:rPr>
              <a:t>Hatfield</a:t>
            </a:r>
            <a:r>
              <a:rPr lang="en-US" sz="2000" baseline="30000" dirty="0">
                <a:solidFill>
                  <a:srgbClr val="008000"/>
                </a:solidFill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Kristopher K. </a:t>
            </a:r>
            <a:r>
              <a:rPr lang="en-US" sz="2000" dirty="0" smtClean="0">
                <a:solidFill>
                  <a:srgbClr val="008000"/>
                </a:solidFill>
              </a:rPr>
              <a:t>Spoth</a:t>
            </a:r>
            <a:r>
              <a:rPr lang="en-US" sz="2000" baseline="30000" dirty="0">
                <a:solidFill>
                  <a:srgbClr val="008000"/>
                </a:solidFill>
              </a:rPr>
              <a:t>1</a:t>
            </a:r>
            <a:r>
              <a:rPr lang="en-US" sz="2000" dirty="0" smtClean="0">
                <a:solidFill>
                  <a:srgbClr val="008000"/>
                </a:solidFill>
              </a:rPr>
              <a:t>, </a:t>
            </a:r>
            <a:r>
              <a:rPr lang="en-US" sz="2000" dirty="0">
                <a:solidFill>
                  <a:srgbClr val="008000"/>
                </a:solidFill>
              </a:rPr>
              <a:t>Russell K. </a:t>
            </a:r>
            <a:r>
              <a:rPr lang="en-US" sz="2000" dirty="0" smtClean="0">
                <a:solidFill>
                  <a:srgbClr val="008000"/>
                </a:solidFill>
              </a:rPr>
              <a:t>Doorenbos</a:t>
            </a:r>
            <a:r>
              <a:rPr lang="en-US" sz="2000" baseline="30000" dirty="0" smtClean="0">
                <a:solidFill>
                  <a:srgbClr val="008000"/>
                </a:solidFill>
              </a:rPr>
              <a:t>1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endParaRPr lang="en-US" sz="2000" b="1" dirty="0" smtClean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Iowa State University, 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National Laboratory for Agriculture and the Environment, 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National Center for Atmospheric Research, </a:t>
            </a:r>
            <a:r>
              <a:rPr lang="en-US" baseline="30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University of Colorado/NREL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Turbine Influence on Surface Fluxes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2010</a:t>
            </a:r>
            <a:r>
              <a:rPr lang="en-US" dirty="0" smtClean="0"/>
              <a:t> NLAE Instruments (6.45 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387" y="2174875"/>
            <a:ext cx="4338637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Daytime fluxes</a:t>
            </a:r>
          </a:p>
          <a:p>
            <a:pPr lvl="1"/>
            <a:r>
              <a:rPr lang="en-US" dirty="0" smtClean="0"/>
              <a:t> Sensible heat:  &lt;2% </a:t>
            </a:r>
          </a:p>
          <a:p>
            <a:pPr lvl="1"/>
            <a:r>
              <a:rPr lang="en-US" dirty="0" smtClean="0"/>
              <a:t>Latent heat: &lt;2% 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: </a:t>
            </a:r>
            <a:r>
              <a:rPr lang="en-US" dirty="0"/>
              <a:t>-</a:t>
            </a:r>
            <a:r>
              <a:rPr lang="en-US" dirty="0" smtClean="0"/>
              <a:t>15% (</a:t>
            </a:r>
            <a:r>
              <a:rPr lang="en-US" dirty="0" smtClean="0">
                <a:solidFill>
                  <a:srgbClr val="FF0000"/>
                </a:solidFill>
              </a:rPr>
              <a:t>higher uptake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Nighttime fluxes</a:t>
            </a:r>
          </a:p>
          <a:p>
            <a:pPr lvl="1"/>
            <a:r>
              <a:rPr lang="en-US" dirty="0"/>
              <a:t>Sensible heat: -</a:t>
            </a:r>
            <a:r>
              <a:rPr lang="en-US" dirty="0" smtClean="0"/>
              <a:t>2 to -</a:t>
            </a:r>
            <a:r>
              <a:rPr lang="en-US" dirty="0"/>
              <a:t>4% (</a:t>
            </a:r>
            <a:r>
              <a:rPr lang="en-US" dirty="0" smtClean="0">
                <a:solidFill>
                  <a:srgbClr val="FF0000"/>
                </a:solidFill>
              </a:rPr>
              <a:t>warms crop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Latent heat:  </a:t>
            </a:r>
            <a:r>
              <a:rPr lang="en-US" dirty="0" smtClean="0"/>
              <a:t>+10-20</a:t>
            </a:r>
            <a:r>
              <a:rPr lang="en-US" dirty="0"/>
              <a:t>% (</a:t>
            </a:r>
            <a:r>
              <a:rPr lang="en-US" dirty="0">
                <a:solidFill>
                  <a:srgbClr val="FF0000"/>
                </a:solidFill>
              </a:rPr>
              <a:t>less dew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:  +</a:t>
            </a:r>
            <a:r>
              <a:rPr lang="en-US" dirty="0" smtClean="0"/>
              <a:t>10%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more respiration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Net ecosystem exchange</a:t>
            </a:r>
            <a:r>
              <a:rPr lang="en-US" dirty="0" smtClean="0">
                <a:solidFill>
                  <a:srgbClr val="984807"/>
                </a:solidFill>
              </a:rPr>
              <a:t>*</a:t>
            </a:r>
          </a:p>
          <a:p>
            <a:pPr lvl="1"/>
            <a:r>
              <a:rPr lang="en-US" dirty="0" smtClean="0"/>
              <a:t>+18-20% (</a:t>
            </a:r>
            <a:r>
              <a:rPr lang="en-US" dirty="0" smtClean="0">
                <a:solidFill>
                  <a:srgbClr val="FF0000"/>
                </a:solidFill>
              </a:rPr>
              <a:t>increased uptake by crop</a:t>
            </a:r>
            <a:r>
              <a:rPr lang="en-US" dirty="0" smtClean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97757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 </a:t>
            </a:r>
            <a:r>
              <a:rPr lang="en-US" dirty="0" smtClean="0"/>
              <a:t>NCAR Instruments (4.50 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98975" cy="3997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Daytime fluxes</a:t>
            </a:r>
          </a:p>
          <a:p>
            <a:pPr lvl="1"/>
            <a:r>
              <a:rPr lang="en-US" dirty="0"/>
              <a:t>Sensible </a:t>
            </a:r>
            <a:r>
              <a:rPr lang="en-US" dirty="0" smtClean="0"/>
              <a:t>heat: </a:t>
            </a:r>
            <a:r>
              <a:rPr lang="en-US" dirty="0"/>
              <a:t>+5%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cools crop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Latent </a:t>
            </a:r>
            <a:r>
              <a:rPr lang="en-US" dirty="0" smtClean="0"/>
              <a:t>heat: </a:t>
            </a:r>
            <a:r>
              <a:rPr lang="en-US" dirty="0"/>
              <a:t>+</a:t>
            </a:r>
            <a:r>
              <a:rPr lang="en-US" dirty="0" smtClean="0"/>
              <a:t>3 to +4</a:t>
            </a:r>
            <a:r>
              <a:rPr lang="en-US" dirty="0"/>
              <a:t>% (</a:t>
            </a:r>
            <a:r>
              <a:rPr lang="en-US" dirty="0" smtClean="0">
                <a:solidFill>
                  <a:srgbClr val="FF0000"/>
                </a:solidFill>
              </a:rPr>
              <a:t>dries crop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CO2:  -5 to -10% (</a:t>
            </a:r>
            <a:r>
              <a:rPr lang="en-US" dirty="0" smtClean="0">
                <a:solidFill>
                  <a:srgbClr val="FF0000"/>
                </a:solidFill>
              </a:rPr>
              <a:t>higher uptake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Nighttime fluxes</a:t>
            </a:r>
          </a:p>
          <a:p>
            <a:pPr lvl="1"/>
            <a:r>
              <a:rPr lang="en-US" dirty="0"/>
              <a:t>Sensible heat: -5-15% (</a:t>
            </a:r>
            <a:r>
              <a:rPr lang="en-US" dirty="0">
                <a:solidFill>
                  <a:srgbClr val="FF0000"/>
                </a:solidFill>
              </a:rPr>
              <a:t>warms crop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Latent heat: -20-30% (</a:t>
            </a:r>
            <a:r>
              <a:rPr lang="en-US" dirty="0">
                <a:solidFill>
                  <a:srgbClr val="FF0000"/>
                </a:solidFill>
              </a:rPr>
              <a:t>more dew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:  +5 to -5%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indeterminate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Net ecosystem exchange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/>
              <a:t>+</a:t>
            </a:r>
            <a:r>
              <a:rPr lang="en-US" dirty="0" smtClean="0"/>
              <a:t>10%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increased uptake by crop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19400" y="6172200"/>
            <a:ext cx="399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</a:rPr>
              <a:t>*  Soil respiration not included</a:t>
            </a:r>
            <a:endParaRPr lang="en-US" sz="2400" dirty="0">
              <a:solidFill>
                <a:srgbClr val="98480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530" y="1737519"/>
            <a:ext cx="187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Same maize field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89584" y="1737519"/>
            <a:ext cx="222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Different maize fields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103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3867"/>
            <a:ext cx="5562600" cy="10329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Projects in Progress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43000"/>
            <a:ext cx="5410200" cy="5715000"/>
          </a:xfrm>
        </p:spPr>
        <p:txBody>
          <a:bodyPr numCol="1"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Aerodynamic characteristics of large wind farms </a:t>
            </a:r>
            <a:r>
              <a:rPr lang="en-US" sz="2000" dirty="0" smtClean="0">
                <a:solidFill>
                  <a:srgbClr val="0000FF"/>
                </a:solidFill>
              </a:rPr>
              <a:t>(see following presentation)</a:t>
            </a:r>
          </a:p>
          <a:p>
            <a:r>
              <a:rPr lang="en-US" b="1" dirty="0">
                <a:solidFill>
                  <a:srgbClr val="0000FF"/>
                </a:solidFill>
              </a:rPr>
              <a:t>Wind Ramp Events at Turbine Height – Spatial Consistency and Causes at two Iowa Wind </a:t>
            </a:r>
            <a:r>
              <a:rPr lang="en-US" b="1" dirty="0" smtClean="0">
                <a:solidFill>
                  <a:srgbClr val="0000FF"/>
                </a:solidFill>
              </a:rPr>
              <a:t>Farms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(Walton, Gallus, Takle poster; Walton REU paper)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Influence </a:t>
            </a:r>
            <a:r>
              <a:rPr lang="en-US" b="1" dirty="0">
                <a:solidFill>
                  <a:srgbClr val="0000FF"/>
                </a:solidFill>
              </a:rPr>
              <a:t>of Wind Turbines on Atmospheric Stability and Dew </a:t>
            </a:r>
            <a:r>
              <a:rPr lang="en-US" b="1" dirty="0" smtClean="0">
                <a:solidFill>
                  <a:srgbClr val="0000FF"/>
                </a:solidFill>
              </a:rPr>
              <a:t>Duration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Lauridsen</a:t>
            </a:r>
            <a:r>
              <a:rPr lang="en-US" sz="2000" dirty="0" smtClean="0">
                <a:solidFill>
                  <a:srgbClr val="0000FF"/>
                </a:solidFill>
              </a:rPr>
              <a:t> senior thesis)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Balloon-borne measurements in a wind farm</a:t>
            </a:r>
            <a:r>
              <a:rPr lang="en-US" sz="2000" dirty="0" smtClean="0">
                <a:solidFill>
                  <a:srgbClr val="0000FF"/>
                </a:solidFill>
              </a:rPr>
              <a:t> (Matson MS project in progress)</a:t>
            </a:r>
          </a:p>
          <a:p>
            <a:r>
              <a:rPr lang="en-US" b="1" dirty="0">
                <a:solidFill>
                  <a:srgbClr val="0000FF"/>
                </a:solidFill>
              </a:rPr>
              <a:t>Comparison and Analysis of Wind Turbine Wake </a:t>
            </a:r>
            <a:r>
              <a:rPr lang="en-US" b="1" dirty="0" smtClean="0">
                <a:solidFill>
                  <a:srgbClr val="0000FF"/>
                </a:solidFill>
              </a:rPr>
              <a:t>Interactions </a:t>
            </a:r>
            <a:r>
              <a:rPr lang="en-US" sz="2000" dirty="0" smtClean="0">
                <a:solidFill>
                  <a:srgbClr val="0000FF"/>
                </a:solidFill>
              </a:rPr>
              <a:t>(Flowers summer SULI project)</a:t>
            </a:r>
          </a:p>
          <a:p>
            <a:r>
              <a:rPr lang="en-US" b="1" dirty="0">
                <a:solidFill>
                  <a:srgbClr val="0000FF"/>
                </a:solidFill>
              </a:rPr>
              <a:t>Constructing low-dimensional stochastic wind models from meteorology </a:t>
            </a:r>
            <a:r>
              <a:rPr lang="en-US" b="1" dirty="0" smtClean="0">
                <a:solidFill>
                  <a:srgbClr val="0000FF"/>
                </a:solidFill>
              </a:rPr>
              <a:t>data </a:t>
            </a:r>
            <a:r>
              <a:rPr lang="en-US" sz="22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>
                <a:solidFill>
                  <a:srgbClr val="0000FF"/>
                </a:solidFill>
              </a:rPr>
              <a:t>Guo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Rajewski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Takle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Ganapathysubramanian</a:t>
            </a:r>
            <a:r>
              <a:rPr lang="en-US" sz="2000" dirty="0" smtClean="0">
                <a:solidFill>
                  <a:srgbClr val="0000FF"/>
                </a:solidFill>
              </a:rPr>
              <a:t>, submitted to </a:t>
            </a:r>
            <a:r>
              <a:rPr lang="en-US" sz="2000" i="1" dirty="0" smtClean="0">
                <a:solidFill>
                  <a:srgbClr val="0000FF"/>
                </a:solidFill>
              </a:rPr>
              <a:t>Wind Energy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2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story county dec 09 (7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340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1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CWEX Supports Research, Education, Industry Engagement, and Outreach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76400"/>
            <a:ext cx="5638800" cy="5029200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Wind Energy Science Engineering and Policy IGERT </a:t>
            </a:r>
            <a:r>
              <a:rPr lang="en-US" sz="2000" dirty="0" smtClean="0">
                <a:solidFill>
                  <a:srgbClr val="0000FF"/>
                </a:solidFill>
              </a:rPr>
              <a:t>(an NSF Integrative Graduate Education and Research Traineeship PhD program admits up to 10 PHD students per year for 5 years) </a:t>
            </a:r>
          </a:p>
          <a:p>
            <a:r>
              <a:rPr lang="en-US" b="1" dirty="0">
                <a:solidFill>
                  <a:srgbClr val="0000FF"/>
                </a:solidFill>
              </a:rPr>
              <a:t>Wind Energy Science Engineering and Policy </a:t>
            </a:r>
            <a:r>
              <a:rPr lang="en-US" b="1" dirty="0" smtClean="0">
                <a:solidFill>
                  <a:srgbClr val="0000FF"/>
                </a:solidFill>
              </a:rPr>
              <a:t>REU </a:t>
            </a:r>
            <a:r>
              <a:rPr lang="en-US" sz="2000" dirty="0">
                <a:solidFill>
                  <a:srgbClr val="0000FF"/>
                </a:solidFill>
              </a:rPr>
              <a:t>(an </a:t>
            </a:r>
            <a:r>
              <a:rPr lang="en-US" sz="2000" dirty="0" smtClean="0">
                <a:solidFill>
                  <a:srgbClr val="0000FF"/>
                </a:solidFill>
              </a:rPr>
              <a:t>NSF Research Experiences for Undergraduate 10-week summer program for 10-15 undergraduate students)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Harnessing Energy Flows in the Biosphere</a:t>
            </a:r>
            <a:r>
              <a:rPr lang="en-US" sz="2000" dirty="0" smtClean="0">
                <a:solidFill>
                  <a:srgbClr val="0000FF"/>
                </a:solidFill>
              </a:rPr>
              <a:t> (an NSF </a:t>
            </a:r>
            <a:r>
              <a:rPr lang="en-US" sz="2000" dirty="0" err="1" smtClean="0">
                <a:solidFill>
                  <a:srgbClr val="0000FF"/>
                </a:solidFill>
              </a:rPr>
              <a:t>EPSCoR</a:t>
            </a:r>
            <a:r>
              <a:rPr lang="en-US" sz="2000" dirty="0" smtClean="0">
                <a:solidFill>
                  <a:srgbClr val="0000FF"/>
                </a:solidFill>
              </a:rPr>
              <a:t> program for building research infrastructure in renewable energy, including multiple outdoor wind energy measurement venues)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DSCN03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348615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10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67"/>
            <a:ext cx="8686800" cy="88053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CWEX Science and Engineering Objectives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953000" cy="5715000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Turbine-crop interactions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Wind-farm internal aerodynamics (pressure forcing, vertical exchange processes, thermal stratification, anisotropic turbulence, vertical shear of speed and direction)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Near-turbine flow field environment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Individual turbine wakes (elevated, surface based)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Multiple turbine wakes (rotor layer </a:t>
            </a:r>
            <a:r>
              <a:rPr lang="en-US" b="1" dirty="0" err="1" smtClean="0">
                <a:solidFill>
                  <a:srgbClr val="0000FF"/>
                </a:solidFill>
              </a:rPr>
              <a:t>vs</a:t>
            </a:r>
            <a:r>
              <a:rPr lang="en-US" b="1" dirty="0" smtClean="0">
                <a:solidFill>
                  <a:srgbClr val="0000FF"/>
                </a:solidFill>
              </a:rPr>
              <a:t> turbine layer)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Mesoscale</a:t>
            </a:r>
            <a:r>
              <a:rPr lang="en-US" b="1" dirty="0" smtClean="0">
                <a:solidFill>
                  <a:srgbClr val="0000FF"/>
                </a:solidFill>
              </a:rPr>
              <a:t> interactions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Surface convergence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Wind-farm/boundary-layer interactions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Vertical velocities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Interaction with nocturnal low-level jet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Downwind influence (lateral extent of wind farm footprint)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Influence on cloud/fog formation</a:t>
            </a:r>
          </a:p>
          <a:p>
            <a:pPr lvl="1"/>
            <a:endParaRPr lang="en-US" sz="16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DSCN03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886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76224434"/>
              </p:ext>
            </p:extLst>
          </p:nvPr>
        </p:nvGraphicFramePr>
        <p:xfrm>
          <a:off x="931333" y="1168399"/>
          <a:ext cx="7264400" cy="48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3651" y="2269067"/>
            <a:ext cx="319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Backing wind at ISU 2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nder stable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1" y="3200400"/>
            <a:ext cx="1295399" cy="1147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2401" y="254000"/>
            <a:ext cx="623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Southerly Winds, SW at Surface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0810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37742564"/>
              </p:ext>
            </p:extLst>
          </p:nvPr>
        </p:nvGraphicFramePr>
        <p:xfrm>
          <a:off x="533400" y="914400"/>
          <a:ext cx="8153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838200"/>
            <a:ext cx="3194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Veering wind at ISU 2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</a:rPr>
              <a:t>nder stable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2400"/>
            <a:ext cx="6612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Southerly winds, SE at Surface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00800" y="1828800"/>
            <a:ext cx="990600" cy="609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8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Measurements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Additional surface flux measurements (middle of  wind farm)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Surface pressure field across turbine line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Vertical profiles of horizontal velocity through the turbine layer (H)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velocities across the wind farm (convergence?)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Turbulence in and above the turbine layer with the layer above (H-2H);  also vertical velocity above the turbine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of u, T, RH, turbulence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Analysis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Surface flux anomalies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Wake structure – dependence on stability, speed and direction shear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Modeling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Diurnal changes of surface fluxes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Turbine-turbine interactions (wake characteristics)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Shear and turbulence coupling to blade stresses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Status: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Instrumentation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64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Installation of two 120-m instrumented towers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Expanded network of surface stations</a:t>
            </a:r>
          </a:p>
          <a:p>
            <a:r>
              <a:rPr lang="en-US" sz="3600" dirty="0" err="1">
                <a:solidFill>
                  <a:srgbClr val="0000FF"/>
                </a:solidFill>
              </a:rPr>
              <a:t>N</a:t>
            </a:r>
            <a:r>
              <a:rPr lang="en-US" sz="3600" dirty="0" err="1" smtClean="0">
                <a:solidFill>
                  <a:srgbClr val="0000FF"/>
                </a:solidFill>
              </a:rPr>
              <a:t>anobarometer</a:t>
            </a:r>
            <a:r>
              <a:rPr lang="en-US" sz="3600" dirty="0" smtClean="0">
                <a:solidFill>
                  <a:srgbClr val="0000FF"/>
                </a:solidFill>
              </a:rPr>
              <a:t> network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Short-term exploratory studies with tethered balloon measurement platform, 50-m towers and </a:t>
            </a:r>
            <a:r>
              <a:rPr lang="en-US" sz="3600" dirty="0" err="1" smtClean="0">
                <a:solidFill>
                  <a:srgbClr val="0000FF"/>
                </a:solidFill>
              </a:rPr>
              <a:t>sodars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&amp;Biofu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4102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152400"/>
            <a:ext cx="2562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90"/>
                </a:solidFill>
              </a:rPr>
              <a:t>Outline</a:t>
            </a:r>
            <a:endParaRPr lang="en-US" sz="60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295400"/>
            <a:ext cx="4495800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Conceptual framework for 	wind farm studies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Site description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Microclimate measurements 	in corn fields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Science and engineering 	research objectives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791200" cy="11430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6" name="Content Placeholder 5" descr="story county dec 09 (13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98" t="19953" r="-89198"/>
          <a:stretch/>
        </p:blipFill>
        <p:spPr>
          <a:xfrm>
            <a:off x="-2667000" y="-8467"/>
            <a:ext cx="8229600" cy="686646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0" y="2286000"/>
            <a:ext cx="5867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+mj-lt"/>
              </a:rPr>
              <a:t>Eugene S. Takle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solidFill>
                  <a:srgbClr val="708F24"/>
                </a:solidFill>
                <a:latin typeface="+mj-lt"/>
                <a:hlinkClick r:id="rId3"/>
              </a:rPr>
              <a:t>gstakle@iastate.edu</a:t>
            </a:r>
            <a:endParaRPr lang="en-US" sz="2400" dirty="0">
              <a:solidFill>
                <a:srgbClr val="708F24"/>
              </a:solidFill>
              <a:latin typeface="+mj-lt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://www.meteor.iastate.edu/faculty/takle/</a:t>
            </a:r>
            <a:endParaRPr lang="en-US" sz="2000" dirty="0"/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latin typeface="+mj-lt"/>
              </a:rPr>
              <a:t>515-294-9871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 smtClean="0">
              <a:latin typeface="+mj-lt"/>
            </a:endParaRP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>
              <a:latin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6273224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This material is based on work </a:t>
            </a:r>
            <a:r>
              <a:rPr lang="en-US" sz="1600" i="1" dirty="0" smtClean="0"/>
              <a:t>supported in part </a:t>
            </a:r>
            <a:r>
              <a:rPr lang="en-US" sz="1600" i="1" dirty="0"/>
              <a:t>by the National Science Foundation under Grant Number EPS-1101284.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53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bine lay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800"/>
            <a:ext cx="9144000" cy="172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For CWEX overview details </a:t>
            </a:r>
            <a:r>
              <a:rPr lang="en-US" sz="3200" b="1" dirty="0" smtClean="0">
                <a:solidFill>
                  <a:srgbClr val="000090"/>
                </a:solidFill>
              </a:rPr>
              <a:t>see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8382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Rajewski</a:t>
            </a:r>
            <a:r>
              <a:rPr lang="en-US" b="1" dirty="0">
                <a:solidFill>
                  <a:srgbClr val="000090"/>
                </a:solidFill>
              </a:rPr>
              <a:t>, D. A.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E. </a:t>
            </a:r>
            <a:r>
              <a:rPr lang="en-US" dirty="0">
                <a:solidFill>
                  <a:srgbClr val="000090"/>
                </a:solidFill>
              </a:rPr>
              <a:t>S. Takle, </a:t>
            </a:r>
            <a:r>
              <a:rPr lang="en-US" dirty="0" smtClean="0">
                <a:solidFill>
                  <a:srgbClr val="000090"/>
                </a:solidFill>
              </a:rPr>
              <a:t>J. </a:t>
            </a:r>
            <a:r>
              <a:rPr lang="en-US" dirty="0">
                <a:solidFill>
                  <a:srgbClr val="000090"/>
                </a:solidFill>
              </a:rPr>
              <a:t>K. Lundquist, </a:t>
            </a:r>
            <a:r>
              <a:rPr lang="en-US" dirty="0" smtClean="0">
                <a:solidFill>
                  <a:srgbClr val="000090"/>
                </a:solidFill>
              </a:rPr>
              <a:t>S. </a:t>
            </a:r>
            <a:r>
              <a:rPr lang="en-US" dirty="0" err="1">
                <a:solidFill>
                  <a:srgbClr val="000090"/>
                </a:solidFill>
              </a:rPr>
              <a:t>Oncley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J. </a:t>
            </a:r>
            <a:r>
              <a:rPr lang="en-US" dirty="0">
                <a:solidFill>
                  <a:srgbClr val="000090"/>
                </a:solidFill>
              </a:rPr>
              <a:t>H. </a:t>
            </a:r>
            <a:r>
              <a:rPr lang="en-US" dirty="0" err="1">
                <a:solidFill>
                  <a:srgbClr val="000090"/>
                </a:solidFill>
              </a:rPr>
              <a:t>Prueger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T. </a:t>
            </a:r>
            <a:r>
              <a:rPr lang="en-US" dirty="0">
                <a:solidFill>
                  <a:srgbClr val="000090"/>
                </a:solidFill>
              </a:rPr>
              <a:t>W. Horst, </a:t>
            </a:r>
            <a:r>
              <a:rPr lang="en-US" dirty="0" smtClean="0">
                <a:solidFill>
                  <a:srgbClr val="000090"/>
                </a:solidFill>
              </a:rPr>
              <a:t>M. </a:t>
            </a:r>
            <a:r>
              <a:rPr lang="en-US" dirty="0">
                <a:solidFill>
                  <a:srgbClr val="000090"/>
                </a:solidFill>
              </a:rPr>
              <a:t>E. Rhodes, </a:t>
            </a:r>
            <a:r>
              <a:rPr lang="en-US" dirty="0" smtClean="0">
                <a:solidFill>
                  <a:srgbClr val="000090"/>
                </a:solidFill>
              </a:rPr>
              <a:t>R. </a:t>
            </a:r>
            <a:r>
              <a:rPr lang="en-US" dirty="0">
                <a:solidFill>
                  <a:srgbClr val="000090"/>
                </a:solidFill>
              </a:rPr>
              <a:t>Pfeiffer, </a:t>
            </a:r>
            <a:r>
              <a:rPr lang="en-US" dirty="0" smtClean="0">
                <a:solidFill>
                  <a:srgbClr val="000090"/>
                </a:solidFill>
              </a:rPr>
              <a:t>J. </a:t>
            </a:r>
            <a:r>
              <a:rPr lang="en-US" dirty="0">
                <a:solidFill>
                  <a:srgbClr val="000090"/>
                </a:solidFill>
              </a:rPr>
              <a:t>L. Hatfield, </a:t>
            </a:r>
            <a:r>
              <a:rPr lang="en-US" dirty="0" smtClean="0">
                <a:solidFill>
                  <a:srgbClr val="000090"/>
                </a:solidFill>
              </a:rPr>
              <a:t>K. </a:t>
            </a:r>
            <a:r>
              <a:rPr lang="en-US" dirty="0">
                <a:solidFill>
                  <a:srgbClr val="000090"/>
                </a:solidFill>
              </a:rPr>
              <a:t>K. </a:t>
            </a:r>
            <a:r>
              <a:rPr lang="en-US" dirty="0" err="1">
                <a:solidFill>
                  <a:srgbClr val="000090"/>
                </a:solidFill>
              </a:rPr>
              <a:t>Spoth</a:t>
            </a:r>
            <a:r>
              <a:rPr lang="en-US" dirty="0">
                <a:solidFill>
                  <a:srgbClr val="000090"/>
                </a:solidFill>
              </a:rPr>
              <a:t>, and </a:t>
            </a:r>
            <a:r>
              <a:rPr lang="en-US" dirty="0" smtClean="0">
                <a:solidFill>
                  <a:srgbClr val="000090"/>
                </a:solidFill>
              </a:rPr>
              <a:t>R. </a:t>
            </a:r>
            <a:r>
              <a:rPr lang="en-US" dirty="0">
                <a:solidFill>
                  <a:srgbClr val="000090"/>
                </a:solidFill>
              </a:rPr>
              <a:t>K. </a:t>
            </a:r>
            <a:r>
              <a:rPr lang="en-US" dirty="0" err="1">
                <a:solidFill>
                  <a:srgbClr val="000090"/>
                </a:solidFill>
              </a:rPr>
              <a:t>Doorenbos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2013:  </a:t>
            </a:r>
            <a:r>
              <a:rPr lang="en-US" dirty="0">
                <a:solidFill>
                  <a:srgbClr val="000090"/>
                </a:solidFill>
              </a:rPr>
              <a:t>CWEX:  Crop/Wind-energy Experiment: Observations of surface-layer, boundary-layer and </a:t>
            </a:r>
            <a:r>
              <a:rPr lang="en-US" dirty="0" err="1">
                <a:solidFill>
                  <a:srgbClr val="000090"/>
                </a:solidFill>
              </a:rPr>
              <a:t>mesoscale</a:t>
            </a:r>
            <a:r>
              <a:rPr lang="en-US" dirty="0">
                <a:solidFill>
                  <a:srgbClr val="000090"/>
                </a:solidFill>
              </a:rPr>
              <a:t> interactions with a wind farm.  </a:t>
            </a:r>
            <a:r>
              <a:rPr lang="en-US" b="1" i="1" dirty="0" smtClean="0">
                <a:solidFill>
                  <a:srgbClr val="000090"/>
                </a:solidFill>
              </a:rPr>
              <a:t>Bull. Amer. Meteor. Soc.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(in press)</a:t>
            </a:r>
            <a:endParaRPr lang="en-US" b="1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http://</a:t>
            </a:r>
            <a:r>
              <a:rPr lang="en-US" sz="1400" b="1" dirty="0" err="1">
                <a:solidFill>
                  <a:srgbClr val="FF0000"/>
                </a:solidFill>
              </a:rPr>
              <a:t>www.meteor.iastate.edu</a:t>
            </a:r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b="1" dirty="0" err="1">
                <a:solidFill>
                  <a:srgbClr val="FF0000"/>
                </a:solidFill>
              </a:rPr>
              <a:t>windresearch</a:t>
            </a:r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b="1" dirty="0" err="1">
                <a:solidFill>
                  <a:srgbClr val="FF0000"/>
                </a:solidFill>
              </a:rPr>
              <a:t>resources.php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For CWEX </a:t>
            </a:r>
            <a:r>
              <a:rPr lang="en-US" sz="3200" b="1" dirty="0" smtClean="0">
                <a:solidFill>
                  <a:srgbClr val="000090"/>
                </a:solidFill>
              </a:rPr>
              <a:t>microclimate results see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Rajewski</a:t>
            </a:r>
            <a:r>
              <a:rPr lang="en-US" b="1" dirty="0">
                <a:solidFill>
                  <a:srgbClr val="000090"/>
                </a:solidFill>
              </a:rPr>
              <a:t>, D. A.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E. </a:t>
            </a:r>
            <a:r>
              <a:rPr lang="en-US" dirty="0">
                <a:solidFill>
                  <a:srgbClr val="000090"/>
                </a:solidFill>
              </a:rPr>
              <a:t>S. Takle, </a:t>
            </a:r>
            <a:r>
              <a:rPr lang="en-US" dirty="0" smtClean="0">
                <a:solidFill>
                  <a:srgbClr val="000090"/>
                </a:solidFill>
              </a:rPr>
              <a:t>J. </a:t>
            </a:r>
            <a:r>
              <a:rPr lang="en-US" dirty="0">
                <a:solidFill>
                  <a:srgbClr val="000090"/>
                </a:solidFill>
              </a:rPr>
              <a:t>K. Lundquist, </a:t>
            </a:r>
            <a:r>
              <a:rPr lang="en-US" dirty="0" smtClean="0">
                <a:solidFill>
                  <a:srgbClr val="000090"/>
                </a:solidFill>
              </a:rPr>
              <a:t>S. </a:t>
            </a:r>
            <a:r>
              <a:rPr lang="en-US" dirty="0" err="1">
                <a:solidFill>
                  <a:srgbClr val="000090"/>
                </a:solidFill>
              </a:rPr>
              <a:t>Oncley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J. </a:t>
            </a:r>
            <a:r>
              <a:rPr lang="en-US" dirty="0">
                <a:solidFill>
                  <a:srgbClr val="000090"/>
                </a:solidFill>
              </a:rPr>
              <a:t>H. </a:t>
            </a:r>
            <a:r>
              <a:rPr lang="en-US" dirty="0" err="1">
                <a:solidFill>
                  <a:srgbClr val="000090"/>
                </a:solidFill>
              </a:rPr>
              <a:t>Prueger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T. </a:t>
            </a:r>
            <a:r>
              <a:rPr lang="en-US" dirty="0">
                <a:solidFill>
                  <a:srgbClr val="000090"/>
                </a:solidFill>
              </a:rPr>
              <a:t>W. Horst, </a:t>
            </a:r>
            <a:r>
              <a:rPr lang="en-US" dirty="0" smtClean="0">
                <a:solidFill>
                  <a:srgbClr val="000090"/>
                </a:solidFill>
              </a:rPr>
              <a:t>M. </a:t>
            </a:r>
            <a:r>
              <a:rPr lang="en-US" dirty="0">
                <a:solidFill>
                  <a:srgbClr val="000090"/>
                </a:solidFill>
              </a:rPr>
              <a:t>E. Rhodes, </a:t>
            </a:r>
            <a:r>
              <a:rPr lang="en-US" dirty="0" smtClean="0">
                <a:solidFill>
                  <a:srgbClr val="000090"/>
                </a:solidFill>
              </a:rPr>
              <a:t>R. </a:t>
            </a:r>
            <a:r>
              <a:rPr lang="en-US" dirty="0">
                <a:solidFill>
                  <a:srgbClr val="000090"/>
                </a:solidFill>
              </a:rPr>
              <a:t>Pfeiffer, </a:t>
            </a:r>
            <a:r>
              <a:rPr lang="en-US" dirty="0" smtClean="0">
                <a:solidFill>
                  <a:srgbClr val="000090"/>
                </a:solidFill>
              </a:rPr>
              <a:t>J. </a:t>
            </a:r>
            <a:r>
              <a:rPr lang="en-US" dirty="0">
                <a:solidFill>
                  <a:srgbClr val="000090"/>
                </a:solidFill>
              </a:rPr>
              <a:t>L. Hatfield, </a:t>
            </a:r>
            <a:r>
              <a:rPr lang="en-US" dirty="0" smtClean="0">
                <a:solidFill>
                  <a:srgbClr val="000090"/>
                </a:solidFill>
              </a:rPr>
              <a:t>K. </a:t>
            </a:r>
            <a:r>
              <a:rPr lang="en-US" dirty="0">
                <a:solidFill>
                  <a:srgbClr val="000090"/>
                </a:solidFill>
              </a:rPr>
              <a:t>K. </a:t>
            </a:r>
            <a:r>
              <a:rPr lang="en-US" dirty="0" err="1">
                <a:solidFill>
                  <a:srgbClr val="000090"/>
                </a:solidFill>
              </a:rPr>
              <a:t>Spoth</a:t>
            </a:r>
            <a:r>
              <a:rPr lang="en-US" dirty="0">
                <a:solidFill>
                  <a:srgbClr val="000090"/>
                </a:solidFill>
              </a:rPr>
              <a:t>, and </a:t>
            </a:r>
            <a:r>
              <a:rPr lang="en-US" dirty="0" smtClean="0">
                <a:solidFill>
                  <a:srgbClr val="000090"/>
                </a:solidFill>
              </a:rPr>
              <a:t>R. </a:t>
            </a:r>
            <a:r>
              <a:rPr lang="en-US" dirty="0">
                <a:solidFill>
                  <a:srgbClr val="000090"/>
                </a:solidFill>
              </a:rPr>
              <a:t>K. </a:t>
            </a:r>
            <a:r>
              <a:rPr lang="en-US" dirty="0" err="1">
                <a:solidFill>
                  <a:srgbClr val="000090"/>
                </a:solidFill>
              </a:rPr>
              <a:t>Doorenbos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</a:rPr>
              <a:t>2013:  </a:t>
            </a:r>
            <a:r>
              <a:rPr lang="en-US" dirty="0" err="1" smtClean="0">
                <a:solidFill>
                  <a:srgbClr val="000090"/>
                </a:solidFill>
              </a:rPr>
              <a:t>Windfarm</a:t>
            </a:r>
            <a:r>
              <a:rPr lang="en-US" dirty="0" smtClean="0">
                <a:solidFill>
                  <a:srgbClr val="000090"/>
                </a:solidFill>
              </a:rPr>
              <a:t> influences on surface fluxes of heat, moisture, and CO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  <a:r>
              <a:rPr lang="en-US" dirty="0">
                <a:solidFill>
                  <a:srgbClr val="000090"/>
                </a:solidFill>
              </a:rPr>
              <a:t>:</a:t>
            </a:r>
            <a:r>
              <a:rPr lang="en-US" dirty="0" smtClean="0">
                <a:solidFill>
                  <a:srgbClr val="000090"/>
                </a:solidFill>
              </a:rPr>
              <a:t>  Observations from CWEX. To be submitted to </a:t>
            </a:r>
            <a:r>
              <a:rPr lang="en-US" b="1" i="1" dirty="0" smtClean="0">
                <a:solidFill>
                  <a:srgbClr val="000090"/>
                </a:solidFill>
              </a:rPr>
              <a:t>Agric. Forest </a:t>
            </a:r>
            <a:r>
              <a:rPr lang="en-US" b="1" i="1" dirty="0" err="1" smtClean="0">
                <a:solidFill>
                  <a:srgbClr val="000090"/>
                </a:solidFill>
              </a:rPr>
              <a:t>Meteorol</a:t>
            </a:r>
            <a:r>
              <a:rPr lang="en-US" b="1" i="1" dirty="0" smtClean="0">
                <a:solidFill>
                  <a:srgbClr val="000090"/>
                </a:solidFill>
              </a:rPr>
              <a:t>.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(summary in this presentation)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1148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For CWEX </a:t>
            </a:r>
            <a:r>
              <a:rPr lang="en-US" sz="3200" b="1" dirty="0" smtClean="0">
                <a:solidFill>
                  <a:srgbClr val="000090"/>
                </a:solidFill>
              </a:rPr>
              <a:t>aerodynamic results see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48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Rajewski</a:t>
            </a:r>
            <a:r>
              <a:rPr lang="en-US" b="1" dirty="0">
                <a:solidFill>
                  <a:srgbClr val="000090"/>
                </a:solidFill>
              </a:rPr>
              <a:t>, D. A</a:t>
            </a:r>
            <a:r>
              <a:rPr lang="en-US" b="1" dirty="0" smtClean="0">
                <a:solidFill>
                  <a:srgbClr val="000090"/>
                </a:solidFill>
              </a:rPr>
              <a:t>. et al., </a:t>
            </a:r>
            <a:r>
              <a:rPr lang="en-US" dirty="0" smtClean="0">
                <a:solidFill>
                  <a:srgbClr val="000090"/>
                </a:solidFill>
              </a:rPr>
              <a:t>(see following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0"/>
            <a:ext cx="13300504" cy="6629400"/>
            <a:chOff x="-152400" y="-875401"/>
            <a:chExt cx="13986304" cy="7972063"/>
          </a:xfrm>
        </p:grpSpPr>
        <p:sp>
          <p:nvSpPr>
            <p:cNvPr id="3" name="Rectangle 2"/>
            <p:cNvSpPr/>
            <p:nvPr/>
          </p:nvSpPr>
          <p:spPr>
            <a:xfrm>
              <a:off x="1371600" y="6553200"/>
              <a:ext cx="457200" cy="762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195"/>
            <p:cNvGrpSpPr/>
            <p:nvPr/>
          </p:nvGrpSpPr>
          <p:grpSpPr>
            <a:xfrm>
              <a:off x="-152400" y="-875401"/>
              <a:ext cx="13986304" cy="7972063"/>
              <a:chOff x="-152400" y="-875401"/>
              <a:chExt cx="13986304" cy="797206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152400" y="407460"/>
                <a:ext cx="9134707" cy="66892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1995)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-76200" y="6096000"/>
                <a:ext cx="159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rPr>
                  <a:t>……..................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c 6"/>
              <p:cNvSpPr/>
              <p:nvPr/>
            </p:nvSpPr>
            <p:spPr bwMode="auto">
              <a:xfrm rot="16394694" flipH="1">
                <a:off x="6123967" y="-730238"/>
                <a:ext cx="1622425" cy="11964987"/>
              </a:xfrm>
              <a:prstGeom prst="arc">
                <a:avLst>
                  <a:gd name="adj1" fmla="val 16200000"/>
                  <a:gd name="adj2" fmla="val 3108098"/>
                </a:avLst>
              </a:prstGeom>
              <a:noFill/>
              <a:ln w="9525" cap="flat" cmpd="sng" algn="ctr">
                <a:solidFill>
                  <a:srgbClr val="F7964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Circular Arrow 7"/>
              <p:cNvSpPr/>
              <p:nvPr/>
            </p:nvSpPr>
            <p:spPr>
              <a:xfrm flipH="1">
                <a:off x="3048000" y="2057400"/>
                <a:ext cx="533400" cy="2895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9" name="Circular Arrow 8"/>
              <p:cNvSpPr/>
              <p:nvPr/>
            </p:nvSpPr>
            <p:spPr>
              <a:xfrm flipH="1">
                <a:off x="3886200" y="1612900"/>
                <a:ext cx="4699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0" name="Circular Arrow 9"/>
              <p:cNvSpPr/>
              <p:nvPr/>
            </p:nvSpPr>
            <p:spPr>
              <a:xfrm>
                <a:off x="5105400" y="1676400"/>
                <a:ext cx="6858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90567" y="6409897"/>
                <a:ext cx="7315200" cy="22860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2" name="Diagonal Stripe 11"/>
              <p:cNvSpPr/>
              <p:nvPr/>
            </p:nvSpPr>
            <p:spPr>
              <a:xfrm rot="17083756">
                <a:off x="484495" y="2415693"/>
                <a:ext cx="890636" cy="1215938"/>
              </a:xfrm>
              <a:prstGeom prst="diagStripe">
                <a:avLst>
                  <a:gd name="adj" fmla="val 86112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" name="Diagonal Stripe 12"/>
              <p:cNvSpPr/>
              <p:nvPr/>
            </p:nvSpPr>
            <p:spPr>
              <a:xfrm rot="21057157">
                <a:off x="1236403" y="2271676"/>
                <a:ext cx="886528" cy="1258093"/>
              </a:xfrm>
              <a:prstGeom prst="diagStripe">
                <a:avLst>
                  <a:gd name="adj" fmla="val 86112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4" name="Diagonal Stripe 13"/>
              <p:cNvSpPr/>
              <p:nvPr/>
            </p:nvSpPr>
            <p:spPr>
              <a:xfrm rot="19664876">
                <a:off x="661136" y="3774259"/>
                <a:ext cx="1029873" cy="1062083"/>
              </a:xfrm>
              <a:prstGeom prst="diagStripe">
                <a:avLst>
                  <a:gd name="adj" fmla="val 86112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5" name="Pentagon 14"/>
              <p:cNvSpPr/>
              <p:nvPr/>
            </p:nvSpPr>
            <p:spPr>
              <a:xfrm flipH="1">
                <a:off x="1219200" y="3429000"/>
                <a:ext cx="609600" cy="304800"/>
              </a:xfrm>
              <a:prstGeom prst="homePlate">
                <a:avLst>
                  <a:gd name="adj" fmla="val 50000"/>
                </a:avLst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152399" y="6400800"/>
                <a:ext cx="1523999" cy="237697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7" name="Circular Arrow 16"/>
              <p:cNvSpPr/>
              <p:nvPr/>
            </p:nvSpPr>
            <p:spPr>
              <a:xfrm>
                <a:off x="5105400" y="4419600"/>
                <a:ext cx="6858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318461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8" name="Circular Arrow 17"/>
              <p:cNvSpPr/>
              <p:nvPr/>
            </p:nvSpPr>
            <p:spPr>
              <a:xfrm>
                <a:off x="2057400" y="50292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9" name="Circular Arrow 18"/>
              <p:cNvSpPr/>
              <p:nvPr/>
            </p:nvSpPr>
            <p:spPr>
              <a:xfrm>
                <a:off x="3810000" y="4572000"/>
                <a:ext cx="596900" cy="4445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271950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0" name="Circular Arrow 19"/>
              <p:cNvSpPr/>
              <p:nvPr/>
            </p:nvSpPr>
            <p:spPr>
              <a:xfrm flipH="1">
                <a:off x="2362200" y="2667000"/>
                <a:ext cx="609600" cy="5334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287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1" name="Circular Arrow 20"/>
              <p:cNvSpPr/>
              <p:nvPr/>
            </p:nvSpPr>
            <p:spPr>
              <a:xfrm rot="10950930">
                <a:off x="3819739" y="3896225"/>
                <a:ext cx="466725" cy="45402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2" name="Circular Arrow 21"/>
              <p:cNvSpPr/>
              <p:nvPr/>
            </p:nvSpPr>
            <p:spPr>
              <a:xfrm rot="2036190">
                <a:off x="2286646" y="14829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3" name="Circular Arrow 22"/>
              <p:cNvSpPr/>
              <p:nvPr/>
            </p:nvSpPr>
            <p:spPr>
              <a:xfrm>
                <a:off x="3733800" y="2971800"/>
                <a:ext cx="6096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4" name="Circular Arrow 23"/>
              <p:cNvSpPr/>
              <p:nvPr/>
            </p:nvSpPr>
            <p:spPr>
              <a:xfrm rot="537948">
                <a:off x="6701767" y="1573411"/>
                <a:ext cx="851444" cy="98814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5" name="Circular Arrow 24"/>
              <p:cNvSpPr/>
              <p:nvPr/>
            </p:nvSpPr>
            <p:spPr>
              <a:xfrm flipH="1">
                <a:off x="6629400" y="3200400"/>
                <a:ext cx="914400" cy="990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6" name="Circular Arrow 25"/>
              <p:cNvSpPr/>
              <p:nvPr/>
            </p:nvSpPr>
            <p:spPr>
              <a:xfrm rot="5400000">
                <a:off x="3581400" y="2362200"/>
                <a:ext cx="596900" cy="5969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7" name="Circular Arrow 26"/>
              <p:cNvSpPr/>
              <p:nvPr/>
            </p:nvSpPr>
            <p:spPr>
              <a:xfrm flipH="1">
                <a:off x="5029200" y="3352800"/>
                <a:ext cx="609600" cy="8382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 rot="15961694">
                <a:off x="5617004" y="-3981188"/>
                <a:ext cx="1573213" cy="11964987"/>
              </a:xfrm>
              <a:prstGeom prst="arc">
                <a:avLst>
                  <a:gd name="adj1" fmla="val 16200000"/>
                  <a:gd name="adj2" fmla="val 3391708"/>
                </a:avLst>
              </a:prstGeom>
              <a:noFill/>
              <a:ln w="9525" cap="flat" cmpd="sng" algn="ctr">
                <a:solidFill>
                  <a:srgbClr val="F7964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36"/>
              <p:cNvSpPr txBox="1">
                <a:spLocks noChangeArrowheads="1"/>
              </p:cNvSpPr>
              <p:nvPr/>
            </p:nvSpPr>
            <p:spPr bwMode="auto">
              <a:xfrm>
                <a:off x="6658567" y="4994476"/>
                <a:ext cx="838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30" name="TextBox 38"/>
              <p:cNvSpPr txBox="1">
                <a:spLocks noChangeArrowheads="1"/>
              </p:cNvSpPr>
              <p:nvPr/>
            </p:nvSpPr>
            <p:spPr bwMode="auto">
              <a:xfrm>
                <a:off x="6097664" y="4994476"/>
                <a:ext cx="762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TextBox 40"/>
              <p:cNvSpPr txBox="1">
                <a:spLocks noChangeArrowheads="1"/>
              </p:cNvSpPr>
              <p:nvPr/>
            </p:nvSpPr>
            <p:spPr bwMode="auto">
              <a:xfrm>
                <a:off x="5376502" y="4990678"/>
                <a:ext cx="838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Heat</a:t>
                </a:r>
              </a:p>
            </p:txBody>
          </p:sp>
          <p:sp>
            <p:nvSpPr>
              <p:cNvPr id="32" name="TextBox 41"/>
              <p:cNvSpPr txBox="1">
                <a:spLocks noChangeArrowheads="1"/>
              </p:cNvSpPr>
              <p:nvPr/>
            </p:nvSpPr>
            <p:spPr bwMode="auto">
              <a:xfrm>
                <a:off x="4815599" y="5269375"/>
                <a:ext cx="68103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day</a:t>
                </a:r>
              </a:p>
            </p:txBody>
          </p:sp>
          <p:sp>
            <p:nvSpPr>
              <p:cNvPr id="33" name="TextBox 42"/>
              <p:cNvSpPr txBox="1">
                <a:spLocks noChangeArrowheads="1"/>
              </p:cNvSpPr>
              <p:nvPr/>
            </p:nvSpPr>
            <p:spPr bwMode="auto">
              <a:xfrm>
                <a:off x="4844531" y="5863342"/>
                <a:ext cx="85248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night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15961694">
                <a:off x="7064804" y="-4133588"/>
                <a:ext cx="1573213" cy="11964987"/>
              </a:xfrm>
              <a:prstGeom prst="arc">
                <a:avLst>
                  <a:gd name="adj1" fmla="val 16200000"/>
                  <a:gd name="adj2" fmla="val 2354861"/>
                </a:avLst>
              </a:prstGeom>
              <a:noFill/>
              <a:ln w="9525" cap="flat" cmpd="sng" algn="ctr">
                <a:solidFill>
                  <a:srgbClr val="F7964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Circular Arrow 34"/>
              <p:cNvSpPr/>
              <p:nvPr/>
            </p:nvSpPr>
            <p:spPr>
              <a:xfrm rot="4586612">
                <a:off x="2352773" y="3791623"/>
                <a:ext cx="6858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6" name="Circular Arrow 35"/>
              <p:cNvSpPr/>
              <p:nvPr/>
            </p:nvSpPr>
            <p:spPr>
              <a:xfrm rot="2036190">
                <a:off x="1905646" y="19587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7" name="Circular Arrow 36"/>
              <p:cNvSpPr/>
              <p:nvPr/>
            </p:nvSpPr>
            <p:spPr>
              <a:xfrm rot="2036190">
                <a:off x="2362846" y="21687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8" name="Circular Arrow 37"/>
              <p:cNvSpPr/>
              <p:nvPr/>
            </p:nvSpPr>
            <p:spPr>
              <a:xfrm rot="2036190">
                <a:off x="305446" y="21873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9" name="Circular Arrow 38"/>
              <p:cNvSpPr/>
              <p:nvPr/>
            </p:nvSpPr>
            <p:spPr>
              <a:xfrm rot="2036190">
                <a:off x="762646" y="22635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0" name="Circular Arrow 39"/>
              <p:cNvSpPr/>
              <p:nvPr/>
            </p:nvSpPr>
            <p:spPr>
              <a:xfrm rot="2036190">
                <a:off x="2894954" y="16539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1" name="Circular Arrow 40"/>
              <p:cNvSpPr/>
              <p:nvPr/>
            </p:nvSpPr>
            <p:spPr>
              <a:xfrm rot="2036190">
                <a:off x="1296046" y="18063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2" name="Circular Arrow 41"/>
              <p:cNvSpPr/>
              <p:nvPr/>
            </p:nvSpPr>
            <p:spPr>
              <a:xfrm>
                <a:off x="5105400" y="2438400"/>
                <a:ext cx="762000" cy="609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3" name="Circular Arrow 42"/>
              <p:cNvSpPr/>
              <p:nvPr/>
            </p:nvSpPr>
            <p:spPr>
              <a:xfrm flipH="1">
                <a:off x="1981200" y="2209800"/>
                <a:ext cx="533400" cy="2667000"/>
              </a:xfrm>
              <a:prstGeom prst="circularArrow">
                <a:avLst>
                  <a:gd name="adj1" fmla="val 13931"/>
                  <a:gd name="adj2" fmla="val 970825"/>
                  <a:gd name="adj3" fmla="val 19870214"/>
                  <a:gd name="adj4" fmla="val 1120401"/>
                  <a:gd name="adj5" fmla="val 18771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4" name="Circular Arrow 43"/>
              <p:cNvSpPr/>
              <p:nvPr/>
            </p:nvSpPr>
            <p:spPr>
              <a:xfrm>
                <a:off x="6629400" y="4191000"/>
                <a:ext cx="749300" cy="901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5" name="Circular Arrow 44"/>
              <p:cNvSpPr/>
              <p:nvPr/>
            </p:nvSpPr>
            <p:spPr>
              <a:xfrm flipH="1">
                <a:off x="4495800" y="1981200"/>
                <a:ext cx="457200" cy="31242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6" name="Circular Arrow 45"/>
              <p:cNvSpPr/>
              <p:nvPr/>
            </p:nvSpPr>
            <p:spPr>
              <a:xfrm flipH="1">
                <a:off x="6019800" y="1596342"/>
                <a:ext cx="381000" cy="35814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7" name="Right Arrow 35"/>
              <p:cNvSpPr>
                <a:spLocks noChangeArrowheads="1"/>
              </p:cNvSpPr>
              <p:nvPr/>
            </p:nvSpPr>
            <p:spPr bwMode="auto">
              <a:xfrm rot="21107294">
                <a:off x="3515" y="3500540"/>
                <a:ext cx="671010" cy="206038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52600" y="5536573"/>
                <a:ext cx="5100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L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85800" y="5536573"/>
                <a:ext cx="6703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H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52600" y="3048000"/>
                <a:ext cx="5100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L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85800" y="30480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H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Right Arrow 35"/>
              <p:cNvSpPr>
                <a:spLocks noChangeArrowheads="1"/>
              </p:cNvSpPr>
              <p:nvPr/>
            </p:nvSpPr>
            <p:spPr bwMode="auto">
              <a:xfrm rot="21185736">
                <a:off x="9662" y="4542641"/>
                <a:ext cx="512773" cy="213354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ight Arrow 35"/>
              <p:cNvSpPr>
                <a:spLocks noChangeArrowheads="1"/>
              </p:cNvSpPr>
              <p:nvPr/>
            </p:nvSpPr>
            <p:spPr bwMode="auto">
              <a:xfrm rot="10800000">
                <a:off x="76201" y="5867400"/>
                <a:ext cx="152400" cy="228600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ight Arrow 35"/>
              <p:cNvSpPr>
                <a:spLocks noChangeArrowheads="1"/>
              </p:cNvSpPr>
              <p:nvPr/>
            </p:nvSpPr>
            <p:spPr bwMode="auto">
              <a:xfrm rot="10800000">
                <a:off x="2209800" y="5867400"/>
                <a:ext cx="304800" cy="228600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ight Arrow 35"/>
              <p:cNvSpPr>
                <a:spLocks noChangeArrowheads="1"/>
              </p:cNvSpPr>
              <p:nvPr/>
            </p:nvSpPr>
            <p:spPr bwMode="auto">
              <a:xfrm rot="11738165">
                <a:off x="2689688" y="4711558"/>
                <a:ext cx="450873" cy="230263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ight Arrow 35"/>
              <p:cNvSpPr>
                <a:spLocks noChangeArrowheads="1"/>
              </p:cNvSpPr>
              <p:nvPr/>
            </p:nvSpPr>
            <p:spPr bwMode="auto">
              <a:xfrm rot="21051945">
                <a:off x="715" y="1353938"/>
                <a:ext cx="1058587" cy="179021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ight Arrow 35"/>
              <p:cNvSpPr>
                <a:spLocks noChangeArrowheads="1"/>
              </p:cNvSpPr>
              <p:nvPr/>
            </p:nvSpPr>
            <p:spPr bwMode="auto">
              <a:xfrm>
                <a:off x="1905000" y="1219200"/>
                <a:ext cx="1136218" cy="163036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31078" y="914400"/>
                <a:ext cx="204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</a:rPr>
                  <a:t>over-speeding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</a:rPr>
                  <a:t>zone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95083" y="1329160"/>
                <a:ext cx="1443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C3300"/>
                    </a:solidFill>
                    <a:effectLst/>
                    <a:uLnTx/>
                    <a:uFillTx/>
                  </a:rPr>
                  <a:t>turbine wake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TextBox 42"/>
              <p:cNvSpPr txBox="1">
                <a:spLocks noChangeArrowheads="1"/>
              </p:cNvSpPr>
              <p:nvPr/>
            </p:nvSpPr>
            <p:spPr bwMode="auto">
              <a:xfrm>
                <a:off x="7459857" y="5269375"/>
                <a:ext cx="85248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night</a:t>
                </a:r>
              </a:p>
            </p:txBody>
          </p:sp>
          <p:sp>
            <p:nvSpPr>
              <p:cNvPr id="61" name="Circular Arrow 60"/>
              <p:cNvSpPr/>
              <p:nvPr/>
            </p:nvSpPr>
            <p:spPr>
              <a:xfrm>
                <a:off x="2819400" y="49530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2" name="Circular Arrow 61"/>
              <p:cNvSpPr/>
              <p:nvPr/>
            </p:nvSpPr>
            <p:spPr>
              <a:xfrm rot="11346664">
                <a:off x="4419600" y="51054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3" name="Circular Arrow 62"/>
              <p:cNvSpPr/>
              <p:nvPr/>
            </p:nvSpPr>
            <p:spPr>
              <a:xfrm>
                <a:off x="5055986" y="4989105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4" name="Circular Arrow 63"/>
              <p:cNvSpPr/>
              <p:nvPr/>
            </p:nvSpPr>
            <p:spPr>
              <a:xfrm>
                <a:off x="7023100" y="57277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5" name="Circular Arrow 64"/>
              <p:cNvSpPr/>
              <p:nvPr/>
            </p:nvSpPr>
            <p:spPr>
              <a:xfrm>
                <a:off x="7620000" y="57912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6" name="Circular Arrow 65"/>
              <p:cNvSpPr/>
              <p:nvPr/>
            </p:nvSpPr>
            <p:spPr>
              <a:xfrm flipH="1">
                <a:off x="8001000" y="1295400"/>
                <a:ext cx="381000" cy="42672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7" name="Circular Arrow 66"/>
              <p:cNvSpPr/>
              <p:nvPr/>
            </p:nvSpPr>
            <p:spPr>
              <a:xfrm>
                <a:off x="8458200" y="55626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" name="Right Arrow 35"/>
              <p:cNvSpPr>
                <a:spLocks noChangeArrowheads="1"/>
              </p:cNvSpPr>
              <p:nvPr/>
            </p:nvSpPr>
            <p:spPr bwMode="auto">
              <a:xfrm rot="9900996">
                <a:off x="3521489" y="2162123"/>
                <a:ext cx="653220" cy="211919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ight Arrow 35"/>
              <p:cNvSpPr>
                <a:spLocks noChangeArrowheads="1"/>
              </p:cNvSpPr>
              <p:nvPr/>
            </p:nvSpPr>
            <p:spPr bwMode="auto">
              <a:xfrm rot="10800000">
                <a:off x="6858000" y="2819400"/>
                <a:ext cx="821910" cy="223961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rgbClr val="4F81B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0" name="Group 25"/>
              <p:cNvGrpSpPr/>
              <p:nvPr/>
            </p:nvGrpSpPr>
            <p:grpSpPr>
              <a:xfrm>
                <a:off x="0" y="6248400"/>
                <a:ext cx="152400" cy="304800"/>
                <a:chOff x="1143000" y="4953000"/>
                <a:chExt cx="233032" cy="1371600"/>
              </a:xfrm>
            </p:grpSpPr>
            <p:sp>
              <p:nvSpPr>
                <p:cNvPr id="106" name="Rectangle 85"/>
                <p:cNvSpPr/>
                <p:nvPr/>
              </p:nvSpPr>
              <p:spPr>
                <a:xfrm>
                  <a:off x="1143000" y="4953000"/>
                  <a:ext cx="228600" cy="13716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 rot="10800000" flipV="1">
                  <a:off x="1143000" y="51816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143000" y="51816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0800000" flipV="1">
                  <a:off x="1143000" y="54102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143000" y="54102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0800000" flipV="1">
                  <a:off x="1143000" y="56388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143000" y="56388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0800000" flipV="1">
                  <a:off x="1143000" y="58674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143000" y="58674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 flipV="1">
                  <a:off x="1143000" y="60960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43000" y="60960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0800000" flipV="1">
                  <a:off x="1143000" y="49530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1" name="Group 25"/>
              <p:cNvGrpSpPr/>
              <p:nvPr/>
            </p:nvGrpSpPr>
            <p:grpSpPr>
              <a:xfrm>
                <a:off x="6477000" y="6248400"/>
                <a:ext cx="152400" cy="304800"/>
                <a:chOff x="1143000" y="4953000"/>
                <a:chExt cx="233032" cy="13716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1143000" y="4953000"/>
                  <a:ext cx="228600" cy="13716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rot="10800000" flipV="1">
                  <a:off x="1143000" y="51816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143000" y="51816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Straight Connector 96"/>
                <p:cNvCxnSpPr/>
                <p:nvPr/>
              </p:nvCxnSpPr>
              <p:spPr>
                <a:xfrm rot="10800000" flipV="1">
                  <a:off x="1143000" y="54102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43000" y="54102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 flipV="1">
                  <a:off x="1143000" y="56388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143000" y="56388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 flipV="1">
                  <a:off x="1143000" y="58674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143000" y="58674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 flipV="1">
                  <a:off x="1143000" y="60960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43000" y="6096000"/>
                  <a:ext cx="2286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0800000" flipV="1">
                  <a:off x="1143000" y="49530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2" name="Up-Down Arrow 39"/>
              <p:cNvSpPr>
                <a:spLocks noChangeArrowheads="1"/>
              </p:cNvSpPr>
              <p:nvPr/>
            </p:nvSpPr>
            <p:spPr bwMode="auto">
              <a:xfrm>
                <a:off x="6553200" y="5334000"/>
                <a:ext cx="484188" cy="990600"/>
              </a:xfrm>
              <a:prstGeom prst="upDownArrow">
                <a:avLst>
                  <a:gd name="adj1" fmla="val 50000"/>
                  <a:gd name="adj2" fmla="val 50049"/>
                </a:avLst>
              </a:prstGeom>
              <a:solidFill>
                <a:srgbClr val="F79646">
                  <a:lumMod val="50000"/>
                </a:srgb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-72271" y="-875401"/>
                <a:ext cx="9134708" cy="1295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Conceptual model of turbine-crop Interaction via mean wind, perturbation pressure, and turbulence fields</a:t>
                </a:r>
                <a:r>
                  <a:rPr lang="en-US" sz="2200" b="1" kern="0" dirty="0">
                    <a:solidFill>
                      <a:srgbClr val="000090"/>
                    </a:solidFill>
                    <a:ea typeface="+mj-ea"/>
                    <a:cs typeface="+mj-cs"/>
                  </a:rPr>
                  <a:t> </a:t>
                </a:r>
                <a:endParaRPr lang="en-US" sz="2200" b="1" kern="0" dirty="0" smtClean="0">
                  <a:solidFill>
                    <a:srgbClr val="000090"/>
                  </a:solidFill>
                  <a:ea typeface="+mj-ea"/>
                  <a:cs typeface="+mj-cs"/>
                </a:endParaRPr>
              </a:p>
              <a:p>
                <a:pPr lvl="0" algn="ctr">
                  <a:defRPr/>
                </a:pPr>
                <a:r>
                  <a:rPr lang="en-US" sz="2000" kern="0" dirty="0" smtClean="0">
                    <a:solidFill>
                      <a:srgbClr val="0000FF"/>
                    </a:solidFill>
                    <a:ea typeface="+mj-ea"/>
                    <a:cs typeface="+mj-cs"/>
                  </a:rPr>
                  <a:t>(based on shelterbelt studies of </a:t>
                </a:r>
                <a:r>
                  <a:rPr kumimoji="0" lang="en-US" sz="2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 </a:t>
                </a:r>
                <a:r>
                  <a:rPr kumimoji="0" lang="en-US" sz="200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Wang and Takle,</a:t>
                </a:r>
                <a:r>
                  <a:rPr kumimoji="0" lang="en-US" sz="2000" i="1" u="none" strike="noStrike" kern="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 </a:t>
                </a:r>
                <a:r>
                  <a:rPr kumimoji="0" lang="en-US" sz="200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1995:</a:t>
                </a:r>
                <a:r>
                  <a:rPr lang="en-US" sz="2000" i="1" noProof="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i="1" noProof="0" dirty="0" smtClean="0">
                    <a:solidFill>
                      <a:srgbClr val="0000FF"/>
                    </a:solidFill>
                  </a:rPr>
                  <a:t> JAM</a:t>
                </a:r>
                <a:r>
                  <a:rPr lang="en-US" sz="2000" i="1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34</a:t>
                </a:r>
                <a:r>
                  <a:rPr lang="en-US" sz="2000" i="1" dirty="0">
                    <a:solidFill>
                      <a:srgbClr val="0000FF"/>
                    </a:solidFill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</a:rPr>
                  <a:t>2206-2219 </a:t>
                </a:r>
                <a:r>
                  <a:rPr kumimoji="0" lang="en-US" sz="200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)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Up-Down Arrow 39"/>
              <p:cNvSpPr>
                <a:spLocks noChangeArrowheads="1"/>
              </p:cNvSpPr>
              <p:nvPr/>
            </p:nvSpPr>
            <p:spPr bwMode="auto">
              <a:xfrm>
                <a:off x="5486400" y="5334000"/>
                <a:ext cx="484188" cy="990600"/>
              </a:xfrm>
              <a:prstGeom prst="upDownArrow">
                <a:avLst>
                  <a:gd name="adj1" fmla="val 50000"/>
                  <a:gd name="adj2" fmla="val 50049"/>
                </a:avLst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5" name="Group 25"/>
              <p:cNvGrpSpPr/>
              <p:nvPr/>
            </p:nvGrpSpPr>
            <p:grpSpPr>
              <a:xfrm>
                <a:off x="3962400" y="6248400"/>
                <a:ext cx="152400" cy="304800"/>
                <a:chOff x="1143000" y="4953000"/>
                <a:chExt cx="233032" cy="1371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1147431" y="4953000"/>
                  <a:ext cx="228601" cy="13716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rot="10800000" flipV="1">
                  <a:off x="1143000" y="51816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143000" y="5181600"/>
                  <a:ext cx="22860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>
                <a:xfrm rot="10800000" flipV="1">
                  <a:off x="1143000" y="54102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43000" y="5410200"/>
                  <a:ext cx="22860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 flipV="1">
                  <a:off x="1143000" y="56388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143000" y="5638800"/>
                  <a:ext cx="22860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 flipV="1">
                  <a:off x="1143000" y="58674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143000" y="5867400"/>
                  <a:ext cx="22860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>
                <a:xfrm rot="10800000" flipV="1">
                  <a:off x="1143000" y="60960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143000" y="6096000"/>
                  <a:ext cx="22860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3" name="Straight Connector 92"/>
                <p:cNvCxnSpPr/>
                <p:nvPr/>
              </p:nvCxnSpPr>
              <p:spPr>
                <a:xfrm rot="10800000" flipV="1">
                  <a:off x="1143000" y="4953000"/>
                  <a:ext cx="233032" cy="2286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6" name="TextBox 75"/>
              <p:cNvSpPr txBox="1"/>
              <p:nvPr/>
            </p:nvSpPr>
            <p:spPr>
              <a:xfrm>
                <a:off x="-72271" y="6060638"/>
                <a:ext cx="9054579" cy="4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rPr>
                  <a:t>…….............................................................................................................................................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Circular Arrow 76"/>
              <p:cNvSpPr/>
              <p:nvPr/>
            </p:nvSpPr>
            <p:spPr>
              <a:xfrm rot="2036190">
                <a:off x="915046" y="47595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1385767" y="3657600"/>
                <a:ext cx="304800" cy="2895600"/>
              </a:xfrm>
              <a:prstGeom prst="can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0" y="3886200"/>
                <a:ext cx="16080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</a:rPr>
                  <a:t>wind-ward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</a:rPr>
                  <a:t>reduction zone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88632" y="5452641"/>
                <a:ext cx="4887870" cy="40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</a:rPr>
                  <a:t>leeward ‘bleed’ through and speed up-zone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Circular Arrow 80"/>
              <p:cNvSpPr/>
              <p:nvPr/>
            </p:nvSpPr>
            <p:spPr>
              <a:xfrm rot="2036190">
                <a:off x="1447154" y="49881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228600" y="6096000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1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810000" y="6096000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2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248400" y="6096000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3</a:t>
            </a:r>
            <a:endParaRPr lang="en-US" dirty="0"/>
          </a:p>
        </p:txBody>
      </p:sp>
      <p:sp>
        <p:nvSpPr>
          <p:cNvPr id="122" name="Up-Down Arrow 39"/>
          <p:cNvSpPr>
            <a:spLocks noChangeArrowheads="1"/>
          </p:cNvSpPr>
          <p:nvPr/>
        </p:nvSpPr>
        <p:spPr bwMode="auto">
          <a:xfrm>
            <a:off x="6019800" y="5181600"/>
            <a:ext cx="457200" cy="8382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157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CWEX10 Field Experiment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Iowa utility-scale wind farm (200-turbines)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Southern edge of a wind farm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Corn-soybean cropping pattern (measurements made in corn)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26 June – 7 September 2010; turbines off 0700 LST 26 July – 2300 LST 5 Aug 2300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 Eddy Covariance flux towers (NLAE)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NREL/CU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>
                <a:solidFill>
                  <a:srgbClr val="0000FF"/>
                </a:solidFill>
              </a:rPr>
              <a:t> (J. Lundquist) (28 June-9 July)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Same location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Measure from June-August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Six measurement stations (instead of 4); four provided by National Center for Atmospheric Research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r>
              <a:rPr lang="en-US" dirty="0" smtClean="0">
                <a:solidFill>
                  <a:srgbClr val="0000FF"/>
                </a:solidFill>
              </a:rPr>
              <a:t> (one upwind, one downwind of turbine line) provided by J. Lundquist, CU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Energy Science, Engineering and Policy Research Experience for Undergraduates (REU)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students involved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CWEX11 Field Experiment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WEX_combo_map_new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16932" y="0"/>
            <a:ext cx="8974668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W_windroses_jan_jul_mks_rev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524000"/>
            <a:ext cx="13716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81600" y="1524000"/>
            <a:ext cx="13716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Prevailing Wind Directions: 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 South (SE-S-SW) in Summer; NW (WNW-NW-NNW) in Winter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97669"/>
              </p:ext>
            </p:extLst>
          </p:nvPr>
        </p:nvGraphicFramePr>
        <p:xfrm>
          <a:off x="4114800" y="228600"/>
          <a:ext cx="4419600" cy="644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Document" r:id="rId4" imgW="5676900" imgH="8280400" progId="Word.Document.12">
                  <p:embed/>
                </p:oleObj>
              </mc:Choice>
              <mc:Fallback>
                <p:oleObj name="Document" r:id="rId4" imgW="5676900" imgH="828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8600"/>
                        <a:ext cx="4419600" cy="6446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2" descr="F:\Russ's images for Colo Wind farm\message4\IMG_045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7" y="0"/>
            <a:ext cx="38300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18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7964</TotalTime>
  <Words>1588</Words>
  <Application>Microsoft Macintosh PowerPoint</Application>
  <PresentationFormat>On-screen Show (4:3)</PresentationFormat>
  <Paragraphs>162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CWEX10 Field Experiment</vt:lpstr>
      <vt:lpstr>CWEX11 Field Experiment</vt:lpstr>
      <vt:lpstr>PowerPoint Presentation</vt:lpstr>
      <vt:lpstr>PowerPoint Presentation</vt:lpstr>
      <vt:lpstr>PowerPoint Presentation</vt:lpstr>
      <vt:lpstr>Turbine Influence on Surface Fluxes</vt:lpstr>
      <vt:lpstr>Projects in Progress</vt:lpstr>
      <vt:lpstr>CWEX Supports Research, Education, Industry Engagement, and Outreach</vt:lpstr>
      <vt:lpstr>CWEX Science and Engineering Objectives</vt:lpstr>
      <vt:lpstr>PowerPoint Presentation</vt:lpstr>
      <vt:lpstr>PowerPoint Presentation</vt:lpstr>
      <vt:lpstr>Measurements Needed</vt:lpstr>
      <vt:lpstr>Analysis Needed</vt:lpstr>
      <vt:lpstr>Modeling Needed</vt:lpstr>
      <vt:lpstr>Current Status: Instrumentation</vt:lpstr>
      <vt:lpstr>For More Information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tower measurements within a wind farm</dc:title>
  <dc:subject/>
  <dc:creator/>
  <cp:keywords/>
  <dc:description/>
  <cp:lastModifiedBy>Gene Takle</cp:lastModifiedBy>
  <cp:revision>313</cp:revision>
  <dcterms:created xsi:type="dcterms:W3CDTF">2010-12-16T16:55:17Z</dcterms:created>
  <dcterms:modified xsi:type="dcterms:W3CDTF">2013-01-09T19:32:23Z</dcterms:modified>
  <cp:category/>
</cp:coreProperties>
</file>